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60" r:id="rId4"/>
    <p:sldMasterId id="2147483672" r:id="rId5"/>
  </p:sldMasterIdLst>
  <p:notesMasterIdLst>
    <p:notesMasterId r:id="rId6"/>
  </p:notesMasterIdLst>
  <p:sldIdLst>
    <p:sldId id="256" r:id="rId7"/>
  </p:sldIdLst>
  <p:sldSz cy="30276000" cx="21384000"/>
  <p:notesSz cx="9144000" cy="6858000"/>
  <p:embeddedFontLst>
    <p:embeddedFont>
      <p:font typeface="Palatino Linotype"/>
      <p:regular r:id="rId8"/>
      <p:bold r:id="rId9"/>
      <p:italic r:id="rId10"/>
      <p:boldItalic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2" roundtripDataSignature="AMtx7mjRCxYOrh/vfj1UKdoyFLkadGQLF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11" Type="http://schemas.openxmlformats.org/officeDocument/2006/relationships/font" Target="fonts/PalatinoLinotype-boldItalic.fntdata"/><Relationship Id="rId10" Type="http://schemas.openxmlformats.org/officeDocument/2006/relationships/font" Target="fonts/PalatinoLinotype-italic.fntdata"/><Relationship Id="rId12" Type="http://customschemas.google.com/relationships/presentationmetadata" Target="metadata"/><Relationship Id="rId9" Type="http://schemas.openxmlformats.org/officeDocument/2006/relationships/font" Target="fonts/PalatinoLinotype-bold.fntdata"/><Relationship Id="rId5" Type="http://schemas.openxmlformats.org/officeDocument/2006/relationships/slideMaster" Target="slideMasters/slideMaster3.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font" Target="fonts/PalatinoLinotype-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962400" cy="3444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5180013" y="0"/>
            <a:ext cx="3962400" cy="3444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755739" y="857250"/>
            <a:ext cx="1632600" cy="2314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914400" y="3300413"/>
            <a:ext cx="7315200" cy="2700337"/>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5197"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5197"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5197"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5197"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5197"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5197"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5197"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5197"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5197"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6513513"/>
            <a:ext cx="3962400" cy="3444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3743"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5180013" y="6513513"/>
            <a:ext cx="3962400" cy="3444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1:notes"/>
          <p:cNvSpPr txBox="1"/>
          <p:nvPr>
            <p:ph idx="1" type="body"/>
          </p:nvPr>
        </p:nvSpPr>
        <p:spPr>
          <a:xfrm>
            <a:off x="914400" y="3300413"/>
            <a:ext cx="7315200" cy="270033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2" name="Google Shape;242;p1:notes"/>
          <p:cNvSpPr/>
          <p:nvPr>
            <p:ph idx="2" type="sldImg"/>
          </p:nvPr>
        </p:nvSpPr>
        <p:spPr>
          <a:xfrm>
            <a:off x="3755739" y="857250"/>
            <a:ext cx="1632600" cy="2314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 Id="rId3" Type="http://schemas.openxmlformats.org/officeDocument/2006/relationships/image" Target="../media/image3.png"/><Relationship Id="rId4" Type="http://schemas.openxmlformats.org/officeDocument/2006/relationships/image" Target="../media/image2.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şlık ve İçerik" type="obj">
  <p:cSld name="OBJECT">
    <p:spTree>
      <p:nvGrpSpPr>
        <p:cNvPr id="15" name="Shape 15"/>
        <p:cNvGrpSpPr/>
        <p:nvPr/>
      </p:nvGrpSpPr>
      <p:grpSpPr>
        <a:xfrm>
          <a:off x="0" y="0"/>
          <a:ext cx="0" cy="0"/>
          <a:chOff x="0" y="0"/>
          <a:chExt cx="0" cy="0"/>
        </a:xfrm>
      </p:grpSpPr>
      <p:sp>
        <p:nvSpPr>
          <p:cNvPr id="16" name="Google Shape;16;p3"/>
          <p:cNvSpPr txBox="1"/>
          <p:nvPr>
            <p:ph type="title"/>
          </p:nvPr>
        </p:nvSpPr>
        <p:spPr>
          <a:xfrm>
            <a:off x="1470156" y="1611922"/>
            <a:ext cx="18443700" cy="5852100"/>
          </a:xfrm>
          <a:prstGeom prst="rect">
            <a:avLst/>
          </a:prstGeom>
          <a:noFill/>
          <a:ln>
            <a:noFill/>
          </a:ln>
        </p:spPr>
        <p:txBody>
          <a:bodyPr anchorCtr="0" anchor="ctr" bIns="63550" lIns="127125" spcFirstLastPara="1" rIns="127125" wrap="square" tIns="63550">
            <a:normAutofit/>
          </a:bodyPr>
          <a:lstStyle>
            <a:lvl1pPr lvl="0" algn="l">
              <a:lnSpc>
                <a:spcPct val="90000"/>
              </a:lnSpc>
              <a:spcBef>
                <a:spcPts val="0"/>
              </a:spcBef>
              <a:spcAft>
                <a:spcPts val="0"/>
              </a:spcAft>
              <a:buClr>
                <a:schemeClr val="dk1"/>
              </a:buClr>
              <a:buSzPts val="2503"/>
              <a:buNone/>
              <a:defRPr sz="9295"/>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17" name="Google Shape;17;p3"/>
          <p:cNvSpPr txBox="1"/>
          <p:nvPr>
            <p:ph idx="1" type="body"/>
          </p:nvPr>
        </p:nvSpPr>
        <p:spPr>
          <a:xfrm>
            <a:off x="1470156" y="8059585"/>
            <a:ext cx="18443700" cy="192099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2112"/>
              </a:spcBef>
              <a:spcAft>
                <a:spcPts val="0"/>
              </a:spcAft>
              <a:buClr>
                <a:schemeClr val="dk1"/>
              </a:buClr>
              <a:buSzPts val="2503"/>
              <a:buChar char="•"/>
              <a:defRPr sz="5916"/>
            </a:lvl1pPr>
            <a:lvl2pPr indent="-387529" lvl="1" marL="914400" algn="l">
              <a:lnSpc>
                <a:spcPct val="90000"/>
              </a:lnSpc>
              <a:spcBef>
                <a:spcPts val="1057"/>
              </a:spcBef>
              <a:spcAft>
                <a:spcPts val="0"/>
              </a:spcAft>
              <a:buClr>
                <a:schemeClr val="dk1"/>
              </a:buClr>
              <a:buSzPts val="2503"/>
              <a:buChar char="•"/>
              <a:defRPr sz="5066"/>
            </a:lvl2pPr>
            <a:lvl3pPr indent="-387529" lvl="2" marL="1371600" algn="l">
              <a:lnSpc>
                <a:spcPct val="90000"/>
              </a:lnSpc>
              <a:spcBef>
                <a:spcPts val="1057"/>
              </a:spcBef>
              <a:spcAft>
                <a:spcPts val="0"/>
              </a:spcAft>
              <a:buClr>
                <a:schemeClr val="dk1"/>
              </a:buClr>
              <a:buSzPts val="2503"/>
              <a:buChar char="•"/>
              <a:defRPr sz="4222"/>
            </a:lvl3pPr>
            <a:lvl4pPr indent="-387529" lvl="3" marL="1828800" algn="l">
              <a:lnSpc>
                <a:spcPct val="90000"/>
              </a:lnSpc>
              <a:spcBef>
                <a:spcPts val="1057"/>
              </a:spcBef>
              <a:spcAft>
                <a:spcPts val="0"/>
              </a:spcAft>
              <a:buClr>
                <a:schemeClr val="dk1"/>
              </a:buClr>
              <a:buSzPts val="2503"/>
              <a:buChar char="•"/>
              <a:defRPr sz="3800"/>
            </a:lvl4pPr>
            <a:lvl5pPr indent="-387529" lvl="4" marL="2286000" algn="l">
              <a:lnSpc>
                <a:spcPct val="90000"/>
              </a:lnSpc>
              <a:spcBef>
                <a:spcPts val="1057"/>
              </a:spcBef>
              <a:spcAft>
                <a:spcPts val="0"/>
              </a:spcAft>
              <a:buClr>
                <a:schemeClr val="dk1"/>
              </a:buClr>
              <a:buSzPts val="2503"/>
              <a:buChar char="•"/>
              <a:defRPr sz="3800"/>
            </a:lvl5pPr>
            <a:lvl6pPr indent="-387529" lvl="5" marL="2743200" algn="l">
              <a:lnSpc>
                <a:spcPct val="90000"/>
              </a:lnSpc>
              <a:spcBef>
                <a:spcPts val="1057"/>
              </a:spcBef>
              <a:spcAft>
                <a:spcPts val="0"/>
              </a:spcAft>
              <a:buClr>
                <a:schemeClr val="dk1"/>
              </a:buClr>
              <a:buSzPts val="2503"/>
              <a:buChar char="•"/>
              <a:defRPr sz="3800"/>
            </a:lvl6pPr>
            <a:lvl7pPr indent="-387529" lvl="6" marL="3200400" algn="l">
              <a:lnSpc>
                <a:spcPct val="90000"/>
              </a:lnSpc>
              <a:spcBef>
                <a:spcPts val="1057"/>
              </a:spcBef>
              <a:spcAft>
                <a:spcPts val="0"/>
              </a:spcAft>
              <a:buClr>
                <a:schemeClr val="dk1"/>
              </a:buClr>
              <a:buSzPts val="2503"/>
              <a:buChar char="•"/>
              <a:defRPr sz="3800"/>
            </a:lvl7pPr>
            <a:lvl8pPr indent="-387529" lvl="7" marL="3657600" algn="l">
              <a:lnSpc>
                <a:spcPct val="90000"/>
              </a:lnSpc>
              <a:spcBef>
                <a:spcPts val="1057"/>
              </a:spcBef>
              <a:spcAft>
                <a:spcPts val="0"/>
              </a:spcAft>
              <a:buClr>
                <a:schemeClr val="dk1"/>
              </a:buClr>
              <a:buSzPts val="2503"/>
              <a:buChar char="•"/>
              <a:defRPr sz="3800"/>
            </a:lvl8pPr>
            <a:lvl9pPr indent="-387529" lvl="8" marL="4114800" algn="l">
              <a:lnSpc>
                <a:spcPct val="90000"/>
              </a:lnSpc>
              <a:spcBef>
                <a:spcPts val="1057"/>
              </a:spcBef>
              <a:spcAft>
                <a:spcPts val="0"/>
              </a:spcAft>
              <a:buClr>
                <a:schemeClr val="dk1"/>
              </a:buClr>
              <a:buSzPts val="2503"/>
              <a:buChar char="•"/>
              <a:defRPr sz="3800"/>
            </a:lvl9pPr>
          </a:lstStyle>
          <a:p/>
        </p:txBody>
      </p:sp>
      <p:sp>
        <p:nvSpPr>
          <p:cNvPr id="18" name="Google Shape;18;p3"/>
          <p:cNvSpPr txBox="1"/>
          <p:nvPr>
            <p:ph idx="10" type="dt"/>
          </p:nvPr>
        </p:nvSpPr>
        <p:spPr>
          <a:xfrm>
            <a:off x="1470153" y="28061371"/>
            <a:ext cx="4811400" cy="16119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9" name="Google Shape;19;p3"/>
          <p:cNvSpPr txBox="1"/>
          <p:nvPr>
            <p:ph idx="11" type="ftr"/>
          </p:nvPr>
        </p:nvSpPr>
        <p:spPr>
          <a:xfrm>
            <a:off x="7083462" y="28061371"/>
            <a:ext cx="7217100" cy="16119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20" name="Google Shape;20;p3"/>
          <p:cNvSpPr txBox="1"/>
          <p:nvPr>
            <p:ph idx="12" type="sldNum"/>
          </p:nvPr>
        </p:nvSpPr>
        <p:spPr>
          <a:xfrm>
            <a:off x="15102463" y="28061371"/>
            <a:ext cx="4811400" cy="16119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2534"/>
            </a:lvl1pPr>
            <a:lvl2pPr indent="0" lvl="1" marL="0" algn="r">
              <a:spcBef>
                <a:spcPts val="0"/>
              </a:spcBef>
              <a:buNone/>
              <a:defRPr sz="2534"/>
            </a:lvl2pPr>
            <a:lvl3pPr indent="0" lvl="2" marL="0" algn="r">
              <a:spcBef>
                <a:spcPts val="0"/>
              </a:spcBef>
              <a:buNone/>
              <a:defRPr sz="2534"/>
            </a:lvl3pPr>
            <a:lvl4pPr indent="0" lvl="3" marL="0" algn="r">
              <a:spcBef>
                <a:spcPts val="0"/>
              </a:spcBef>
              <a:buNone/>
              <a:defRPr sz="2534"/>
            </a:lvl4pPr>
            <a:lvl5pPr indent="0" lvl="4" marL="0" algn="r">
              <a:spcBef>
                <a:spcPts val="0"/>
              </a:spcBef>
              <a:buNone/>
              <a:defRPr sz="2534"/>
            </a:lvl5pPr>
            <a:lvl6pPr indent="0" lvl="5" marL="0" algn="r">
              <a:spcBef>
                <a:spcPts val="0"/>
              </a:spcBef>
              <a:buNone/>
              <a:defRPr sz="2534"/>
            </a:lvl6pPr>
            <a:lvl7pPr indent="0" lvl="6" marL="0" algn="r">
              <a:spcBef>
                <a:spcPts val="0"/>
              </a:spcBef>
              <a:buNone/>
              <a:defRPr sz="2534"/>
            </a:lvl7pPr>
            <a:lvl8pPr indent="0" lvl="7" marL="0" algn="r">
              <a:spcBef>
                <a:spcPts val="0"/>
              </a:spcBef>
              <a:buNone/>
              <a:defRPr sz="2534"/>
            </a:lvl8pPr>
            <a:lvl9pPr indent="0" lvl="8" marL="0" algn="r">
              <a:spcBef>
                <a:spcPts val="0"/>
              </a:spcBef>
              <a:buNone/>
              <a:defRPr sz="2534"/>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şlık, Dikey Metin" type="vertTx">
  <p:cSld name="VERTICAL_TEXT">
    <p:spTree>
      <p:nvGrpSpPr>
        <p:cNvPr id="78" name="Shape 78"/>
        <p:cNvGrpSpPr/>
        <p:nvPr/>
      </p:nvGrpSpPr>
      <p:grpSpPr>
        <a:xfrm>
          <a:off x="0" y="0"/>
          <a:ext cx="0" cy="0"/>
          <a:chOff x="0" y="0"/>
          <a:chExt cx="0" cy="0"/>
        </a:xfrm>
      </p:grpSpPr>
      <p:sp>
        <p:nvSpPr>
          <p:cNvPr id="79" name="Google Shape;79;p12"/>
          <p:cNvSpPr txBox="1"/>
          <p:nvPr>
            <p:ph type="title"/>
          </p:nvPr>
        </p:nvSpPr>
        <p:spPr>
          <a:xfrm>
            <a:off x="1470156" y="1611922"/>
            <a:ext cx="18443700" cy="5852100"/>
          </a:xfrm>
          <a:prstGeom prst="rect">
            <a:avLst/>
          </a:prstGeom>
          <a:noFill/>
          <a:ln>
            <a:noFill/>
          </a:ln>
        </p:spPr>
        <p:txBody>
          <a:bodyPr anchorCtr="0" anchor="ctr" bIns="63550" lIns="127125" spcFirstLastPara="1" rIns="127125" wrap="square" tIns="63550">
            <a:normAutofit/>
          </a:bodyPr>
          <a:lstStyle>
            <a:lvl1pPr lvl="0" algn="l">
              <a:lnSpc>
                <a:spcPct val="90000"/>
              </a:lnSpc>
              <a:spcBef>
                <a:spcPts val="0"/>
              </a:spcBef>
              <a:spcAft>
                <a:spcPts val="0"/>
              </a:spcAft>
              <a:buClr>
                <a:schemeClr val="dk1"/>
              </a:buClr>
              <a:buSzPts val="2503"/>
              <a:buNone/>
              <a:defRPr sz="9295"/>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80" name="Google Shape;80;p12"/>
          <p:cNvSpPr txBox="1"/>
          <p:nvPr>
            <p:ph idx="1" type="body"/>
          </p:nvPr>
        </p:nvSpPr>
        <p:spPr>
          <a:xfrm rot="5400000">
            <a:off x="1087072" y="8442685"/>
            <a:ext cx="19209900" cy="184437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2112"/>
              </a:spcBef>
              <a:spcAft>
                <a:spcPts val="0"/>
              </a:spcAft>
              <a:buClr>
                <a:schemeClr val="dk1"/>
              </a:buClr>
              <a:buSzPts val="2503"/>
              <a:buChar char="•"/>
              <a:defRPr sz="5916"/>
            </a:lvl1pPr>
            <a:lvl2pPr indent="-387529" lvl="1" marL="914400" algn="l">
              <a:lnSpc>
                <a:spcPct val="90000"/>
              </a:lnSpc>
              <a:spcBef>
                <a:spcPts val="1057"/>
              </a:spcBef>
              <a:spcAft>
                <a:spcPts val="0"/>
              </a:spcAft>
              <a:buClr>
                <a:schemeClr val="dk1"/>
              </a:buClr>
              <a:buSzPts val="2503"/>
              <a:buChar char="•"/>
              <a:defRPr sz="5066"/>
            </a:lvl2pPr>
            <a:lvl3pPr indent="-387529" lvl="2" marL="1371600" algn="l">
              <a:lnSpc>
                <a:spcPct val="90000"/>
              </a:lnSpc>
              <a:spcBef>
                <a:spcPts val="1057"/>
              </a:spcBef>
              <a:spcAft>
                <a:spcPts val="0"/>
              </a:spcAft>
              <a:buClr>
                <a:schemeClr val="dk1"/>
              </a:buClr>
              <a:buSzPts val="2503"/>
              <a:buChar char="•"/>
              <a:defRPr sz="4222"/>
            </a:lvl3pPr>
            <a:lvl4pPr indent="-387529" lvl="3" marL="1828800" algn="l">
              <a:lnSpc>
                <a:spcPct val="90000"/>
              </a:lnSpc>
              <a:spcBef>
                <a:spcPts val="1057"/>
              </a:spcBef>
              <a:spcAft>
                <a:spcPts val="0"/>
              </a:spcAft>
              <a:buClr>
                <a:schemeClr val="dk1"/>
              </a:buClr>
              <a:buSzPts val="2503"/>
              <a:buChar char="•"/>
              <a:defRPr sz="3800"/>
            </a:lvl4pPr>
            <a:lvl5pPr indent="-387529" lvl="4" marL="2286000" algn="l">
              <a:lnSpc>
                <a:spcPct val="90000"/>
              </a:lnSpc>
              <a:spcBef>
                <a:spcPts val="1057"/>
              </a:spcBef>
              <a:spcAft>
                <a:spcPts val="0"/>
              </a:spcAft>
              <a:buClr>
                <a:schemeClr val="dk1"/>
              </a:buClr>
              <a:buSzPts val="2503"/>
              <a:buChar char="•"/>
              <a:defRPr sz="3800"/>
            </a:lvl5pPr>
            <a:lvl6pPr indent="-387529" lvl="5" marL="2743200" algn="l">
              <a:lnSpc>
                <a:spcPct val="90000"/>
              </a:lnSpc>
              <a:spcBef>
                <a:spcPts val="1057"/>
              </a:spcBef>
              <a:spcAft>
                <a:spcPts val="0"/>
              </a:spcAft>
              <a:buClr>
                <a:schemeClr val="dk1"/>
              </a:buClr>
              <a:buSzPts val="2503"/>
              <a:buChar char="•"/>
              <a:defRPr sz="3800"/>
            </a:lvl6pPr>
            <a:lvl7pPr indent="-387529" lvl="6" marL="3200400" algn="l">
              <a:lnSpc>
                <a:spcPct val="90000"/>
              </a:lnSpc>
              <a:spcBef>
                <a:spcPts val="1057"/>
              </a:spcBef>
              <a:spcAft>
                <a:spcPts val="0"/>
              </a:spcAft>
              <a:buClr>
                <a:schemeClr val="dk1"/>
              </a:buClr>
              <a:buSzPts val="2503"/>
              <a:buChar char="•"/>
              <a:defRPr sz="3800"/>
            </a:lvl7pPr>
            <a:lvl8pPr indent="-387529" lvl="7" marL="3657600" algn="l">
              <a:lnSpc>
                <a:spcPct val="90000"/>
              </a:lnSpc>
              <a:spcBef>
                <a:spcPts val="1057"/>
              </a:spcBef>
              <a:spcAft>
                <a:spcPts val="0"/>
              </a:spcAft>
              <a:buClr>
                <a:schemeClr val="dk1"/>
              </a:buClr>
              <a:buSzPts val="2503"/>
              <a:buChar char="•"/>
              <a:defRPr sz="3800"/>
            </a:lvl8pPr>
            <a:lvl9pPr indent="-387529" lvl="8" marL="4114800" algn="l">
              <a:lnSpc>
                <a:spcPct val="90000"/>
              </a:lnSpc>
              <a:spcBef>
                <a:spcPts val="1057"/>
              </a:spcBef>
              <a:spcAft>
                <a:spcPts val="0"/>
              </a:spcAft>
              <a:buClr>
                <a:schemeClr val="dk1"/>
              </a:buClr>
              <a:buSzPts val="2503"/>
              <a:buChar char="•"/>
              <a:defRPr sz="3800"/>
            </a:lvl9pPr>
          </a:lstStyle>
          <a:p/>
        </p:txBody>
      </p:sp>
      <p:sp>
        <p:nvSpPr>
          <p:cNvPr id="81" name="Google Shape;81;p12"/>
          <p:cNvSpPr txBox="1"/>
          <p:nvPr>
            <p:ph idx="10" type="dt"/>
          </p:nvPr>
        </p:nvSpPr>
        <p:spPr>
          <a:xfrm>
            <a:off x="1470153" y="28061371"/>
            <a:ext cx="4811400" cy="16119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82" name="Google Shape;82;p12"/>
          <p:cNvSpPr txBox="1"/>
          <p:nvPr>
            <p:ph idx="11" type="ftr"/>
          </p:nvPr>
        </p:nvSpPr>
        <p:spPr>
          <a:xfrm>
            <a:off x="7083462" y="28061371"/>
            <a:ext cx="7217100" cy="16119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83" name="Google Shape;83;p12"/>
          <p:cNvSpPr txBox="1"/>
          <p:nvPr>
            <p:ph idx="12" type="sldNum"/>
          </p:nvPr>
        </p:nvSpPr>
        <p:spPr>
          <a:xfrm>
            <a:off x="15102463" y="28061371"/>
            <a:ext cx="4811400" cy="16119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2534"/>
            </a:lvl1pPr>
            <a:lvl2pPr indent="0" lvl="1" marL="0" algn="r">
              <a:spcBef>
                <a:spcPts val="0"/>
              </a:spcBef>
              <a:buNone/>
              <a:defRPr sz="2534"/>
            </a:lvl2pPr>
            <a:lvl3pPr indent="0" lvl="2" marL="0" algn="r">
              <a:spcBef>
                <a:spcPts val="0"/>
              </a:spcBef>
              <a:buNone/>
              <a:defRPr sz="2534"/>
            </a:lvl3pPr>
            <a:lvl4pPr indent="0" lvl="3" marL="0" algn="r">
              <a:spcBef>
                <a:spcPts val="0"/>
              </a:spcBef>
              <a:buNone/>
              <a:defRPr sz="2534"/>
            </a:lvl4pPr>
            <a:lvl5pPr indent="0" lvl="4" marL="0" algn="r">
              <a:spcBef>
                <a:spcPts val="0"/>
              </a:spcBef>
              <a:buNone/>
              <a:defRPr sz="2534"/>
            </a:lvl5pPr>
            <a:lvl6pPr indent="0" lvl="5" marL="0" algn="r">
              <a:spcBef>
                <a:spcPts val="0"/>
              </a:spcBef>
              <a:buNone/>
              <a:defRPr sz="2534"/>
            </a:lvl6pPr>
            <a:lvl7pPr indent="0" lvl="6" marL="0" algn="r">
              <a:spcBef>
                <a:spcPts val="0"/>
              </a:spcBef>
              <a:buNone/>
              <a:defRPr sz="2534"/>
            </a:lvl7pPr>
            <a:lvl8pPr indent="0" lvl="7" marL="0" algn="r">
              <a:spcBef>
                <a:spcPts val="0"/>
              </a:spcBef>
              <a:buNone/>
              <a:defRPr sz="2534"/>
            </a:lvl8pPr>
            <a:lvl9pPr indent="0" lvl="8" marL="0" algn="r">
              <a:spcBef>
                <a:spcPts val="0"/>
              </a:spcBef>
              <a:buNone/>
              <a:defRPr sz="2534"/>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key Başlık ve Metin" type="vertTitleAndTx">
  <p:cSld name="VERTICAL_TITLE_AND_VERTICAL_TEXT">
    <p:spTree>
      <p:nvGrpSpPr>
        <p:cNvPr id="84" name="Shape 84"/>
        <p:cNvGrpSpPr/>
        <p:nvPr/>
      </p:nvGrpSpPr>
      <p:grpSpPr>
        <a:xfrm>
          <a:off x="0" y="0"/>
          <a:ext cx="0" cy="0"/>
          <a:chOff x="0" y="0"/>
          <a:chExt cx="0" cy="0"/>
        </a:xfrm>
      </p:grpSpPr>
      <p:sp>
        <p:nvSpPr>
          <p:cNvPr id="85" name="Google Shape;85;p13"/>
          <p:cNvSpPr txBox="1"/>
          <p:nvPr>
            <p:ph type="title"/>
          </p:nvPr>
        </p:nvSpPr>
        <p:spPr>
          <a:xfrm rot="5400000">
            <a:off x="4779619" y="12135171"/>
            <a:ext cx="25657500" cy="4611000"/>
          </a:xfrm>
          <a:prstGeom prst="rect">
            <a:avLst/>
          </a:prstGeom>
          <a:noFill/>
          <a:ln>
            <a:noFill/>
          </a:ln>
        </p:spPr>
        <p:txBody>
          <a:bodyPr anchorCtr="0" anchor="ctr" bIns="63550" lIns="127125" spcFirstLastPara="1" rIns="127125" wrap="square" tIns="63550">
            <a:normAutofit/>
          </a:bodyPr>
          <a:lstStyle>
            <a:lvl1pPr lvl="0" algn="l">
              <a:lnSpc>
                <a:spcPct val="90000"/>
              </a:lnSpc>
              <a:spcBef>
                <a:spcPts val="0"/>
              </a:spcBef>
              <a:spcAft>
                <a:spcPts val="0"/>
              </a:spcAft>
              <a:buClr>
                <a:schemeClr val="dk1"/>
              </a:buClr>
              <a:buSzPts val="2503"/>
              <a:buNone/>
              <a:defRPr sz="9295"/>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86" name="Google Shape;86;p13"/>
          <p:cNvSpPr txBox="1"/>
          <p:nvPr>
            <p:ph idx="1" type="body"/>
          </p:nvPr>
        </p:nvSpPr>
        <p:spPr>
          <a:xfrm rot="5400000">
            <a:off x="-4575808" y="7657971"/>
            <a:ext cx="25657500" cy="135654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2112"/>
              </a:spcBef>
              <a:spcAft>
                <a:spcPts val="0"/>
              </a:spcAft>
              <a:buClr>
                <a:schemeClr val="dk1"/>
              </a:buClr>
              <a:buSzPts val="2503"/>
              <a:buChar char="•"/>
              <a:defRPr sz="5916"/>
            </a:lvl1pPr>
            <a:lvl2pPr indent="-387529" lvl="1" marL="914400" algn="l">
              <a:lnSpc>
                <a:spcPct val="90000"/>
              </a:lnSpc>
              <a:spcBef>
                <a:spcPts val="1057"/>
              </a:spcBef>
              <a:spcAft>
                <a:spcPts val="0"/>
              </a:spcAft>
              <a:buClr>
                <a:schemeClr val="dk1"/>
              </a:buClr>
              <a:buSzPts val="2503"/>
              <a:buChar char="•"/>
              <a:defRPr sz="5066"/>
            </a:lvl2pPr>
            <a:lvl3pPr indent="-387529" lvl="2" marL="1371600" algn="l">
              <a:lnSpc>
                <a:spcPct val="90000"/>
              </a:lnSpc>
              <a:spcBef>
                <a:spcPts val="1057"/>
              </a:spcBef>
              <a:spcAft>
                <a:spcPts val="0"/>
              </a:spcAft>
              <a:buClr>
                <a:schemeClr val="dk1"/>
              </a:buClr>
              <a:buSzPts val="2503"/>
              <a:buChar char="•"/>
              <a:defRPr sz="4222"/>
            </a:lvl3pPr>
            <a:lvl4pPr indent="-387529" lvl="3" marL="1828800" algn="l">
              <a:lnSpc>
                <a:spcPct val="90000"/>
              </a:lnSpc>
              <a:spcBef>
                <a:spcPts val="1057"/>
              </a:spcBef>
              <a:spcAft>
                <a:spcPts val="0"/>
              </a:spcAft>
              <a:buClr>
                <a:schemeClr val="dk1"/>
              </a:buClr>
              <a:buSzPts val="2503"/>
              <a:buChar char="•"/>
              <a:defRPr sz="3800"/>
            </a:lvl4pPr>
            <a:lvl5pPr indent="-387529" lvl="4" marL="2286000" algn="l">
              <a:lnSpc>
                <a:spcPct val="90000"/>
              </a:lnSpc>
              <a:spcBef>
                <a:spcPts val="1057"/>
              </a:spcBef>
              <a:spcAft>
                <a:spcPts val="0"/>
              </a:spcAft>
              <a:buClr>
                <a:schemeClr val="dk1"/>
              </a:buClr>
              <a:buSzPts val="2503"/>
              <a:buChar char="•"/>
              <a:defRPr sz="3800"/>
            </a:lvl5pPr>
            <a:lvl6pPr indent="-387529" lvl="5" marL="2743200" algn="l">
              <a:lnSpc>
                <a:spcPct val="90000"/>
              </a:lnSpc>
              <a:spcBef>
                <a:spcPts val="1057"/>
              </a:spcBef>
              <a:spcAft>
                <a:spcPts val="0"/>
              </a:spcAft>
              <a:buClr>
                <a:schemeClr val="dk1"/>
              </a:buClr>
              <a:buSzPts val="2503"/>
              <a:buChar char="•"/>
              <a:defRPr sz="3800"/>
            </a:lvl6pPr>
            <a:lvl7pPr indent="-387529" lvl="6" marL="3200400" algn="l">
              <a:lnSpc>
                <a:spcPct val="90000"/>
              </a:lnSpc>
              <a:spcBef>
                <a:spcPts val="1057"/>
              </a:spcBef>
              <a:spcAft>
                <a:spcPts val="0"/>
              </a:spcAft>
              <a:buClr>
                <a:schemeClr val="dk1"/>
              </a:buClr>
              <a:buSzPts val="2503"/>
              <a:buChar char="•"/>
              <a:defRPr sz="3800"/>
            </a:lvl7pPr>
            <a:lvl8pPr indent="-387529" lvl="7" marL="3657600" algn="l">
              <a:lnSpc>
                <a:spcPct val="90000"/>
              </a:lnSpc>
              <a:spcBef>
                <a:spcPts val="1057"/>
              </a:spcBef>
              <a:spcAft>
                <a:spcPts val="0"/>
              </a:spcAft>
              <a:buClr>
                <a:schemeClr val="dk1"/>
              </a:buClr>
              <a:buSzPts val="2503"/>
              <a:buChar char="•"/>
              <a:defRPr sz="3800"/>
            </a:lvl8pPr>
            <a:lvl9pPr indent="-387529" lvl="8" marL="4114800" algn="l">
              <a:lnSpc>
                <a:spcPct val="90000"/>
              </a:lnSpc>
              <a:spcBef>
                <a:spcPts val="1057"/>
              </a:spcBef>
              <a:spcAft>
                <a:spcPts val="0"/>
              </a:spcAft>
              <a:buClr>
                <a:schemeClr val="dk1"/>
              </a:buClr>
              <a:buSzPts val="2503"/>
              <a:buChar char="•"/>
              <a:defRPr sz="3800"/>
            </a:lvl9pPr>
          </a:lstStyle>
          <a:p/>
        </p:txBody>
      </p:sp>
      <p:sp>
        <p:nvSpPr>
          <p:cNvPr id="87" name="Google Shape;87;p13"/>
          <p:cNvSpPr txBox="1"/>
          <p:nvPr>
            <p:ph idx="10" type="dt"/>
          </p:nvPr>
        </p:nvSpPr>
        <p:spPr>
          <a:xfrm>
            <a:off x="1470153" y="28061371"/>
            <a:ext cx="4811400" cy="16119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88" name="Google Shape;88;p13"/>
          <p:cNvSpPr txBox="1"/>
          <p:nvPr>
            <p:ph idx="11" type="ftr"/>
          </p:nvPr>
        </p:nvSpPr>
        <p:spPr>
          <a:xfrm>
            <a:off x="7083462" y="28061371"/>
            <a:ext cx="7217100" cy="16119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89" name="Google Shape;89;p13"/>
          <p:cNvSpPr txBox="1"/>
          <p:nvPr>
            <p:ph idx="12" type="sldNum"/>
          </p:nvPr>
        </p:nvSpPr>
        <p:spPr>
          <a:xfrm>
            <a:off x="15102463" y="28061371"/>
            <a:ext cx="4811400" cy="16119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2534"/>
            </a:lvl1pPr>
            <a:lvl2pPr indent="0" lvl="1" marL="0" algn="r">
              <a:spcBef>
                <a:spcPts val="0"/>
              </a:spcBef>
              <a:buNone/>
              <a:defRPr sz="2534"/>
            </a:lvl2pPr>
            <a:lvl3pPr indent="0" lvl="2" marL="0" algn="r">
              <a:spcBef>
                <a:spcPts val="0"/>
              </a:spcBef>
              <a:buNone/>
              <a:defRPr sz="2534"/>
            </a:lvl3pPr>
            <a:lvl4pPr indent="0" lvl="3" marL="0" algn="r">
              <a:spcBef>
                <a:spcPts val="0"/>
              </a:spcBef>
              <a:buNone/>
              <a:defRPr sz="2534"/>
            </a:lvl4pPr>
            <a:lvl5pPr indent="0" lvl="4" marL="0" algn="r">
              <a:spcBef>
                <a:spcPts val="0"/>
              </a:spcBef>
              <a:buNone/>
              <a:defRPr sz="2534"/>
            </a:lvl5pPr>
            <a:lvl6pPr indent="0" lvl="5" marL="0" algn="r">
              <a:spcBef>
                <a:spcPts val="0"/>
              </a:spcBef>
              <a:buNone/>
              <a:defRPr sz="2534"/>
            </a:lvl6pPr>
            <a:lvl7pPr indent="0" lvl="6" marL="0" algn="r">
              <a:spcBef>
                <a:spcPts val="0"/>
              </a:spcBef>
              <a:buNone/>
              <a:defRPr sz="2534"/>
            </a:lvl7pPr>
            <a:lvl8pPr indent="0" lvl="7" marL="0" algn="r">
              <a:spcBef>
                <a:spcPts val="0"/>
              </a:spcBef>
              <a:buNone/>
              <a:defRPr sz="2534"/>
            </a:lvl8pPr>
            <a:lvl9pPr indent="0" lvl="8" marL="0" algn="r">
              <a:spcBef>
                <a:spcPts val="0"/>
              </a:spcBef>
              <a:buNone/>
              <a:defRPr sz="2534"/>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şlık Slaydı" type="title">
  <p:cSld name="TITLE">
    <p:spTree>
      <p:nvGrpSpPr>
        <p:cNvPr id="96" name="Shape 96"/>
        <p:cNvGrpSpPr/>
        <p:nvPr/>
      </p:nvGrpSpPr>
      <p:grpSpPr>
        <a:xfrm>
          <a:off x="0" y="0"/>
          <a:ext cx="0" cy="0"/>
          <a:chOff x="0" y="0"/>
          <a:chExt cx="0" cy="0"/>
        </a:xfrm>
      </p:grpSpPr>
      <p:sp>
        <p:nvSpPr>
          <p:cNvPr id="97" name="Google Shape;97;p15"/>
          <p:cNvSpPr txBox="1"/>
          <p:nvPr>
            <p:ph type="ctrTitle"/>
          </p:nvPr>
        </p:nvSpPr>
        <p:spPr>
          <a:xfrm>
            <a:off x="2673333" y="4954961"/>
            <a:ext cx="16037400" cy="10539900"/>
          </a:xfrm>
          <a:prstGeom prst="rect">
            <a:avLst/>
          </a:prstGeom>
          <a:noFill/>
          <a:ln>
            <a:noFill/>
          </a:ln>
        </p:spPr>
        <p:txBody>
          <a:bodyPr anchorCtr="0" anchor="b" bIns="63550" lIns="127125" spcFirstLastPara="1" rIns="127125" wrap="square" tIns="63550">
            <a:normAutofit/>
          </a:bodyPr>
          <a:lstStyle>
            <a:lvl1pPr lvl="0" algn="ctr">
              <a:lnSpc>
                <a:spcPct val="90000"/>
              </a:lnSpc>
              <a:spcBef>
                <a:spcPts val="0"/>
              </a:spcBef>
              <a:spcAft>
                <a:spcPts val="0"/>
              </a:spcAft>
              <a:buClr>
                <a:schemeClr val="dk1"/>
              </a:buClr>
              <a:buSzPts val="8949"/>
              <a:buFont typeface="Calibri"/>
              <a:buNone/>
              <a:defRPr sz="8949"/>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98" name="Google Shape;98;p15"/>
          <p:cNvSpPr txBox="1"/>
          <p:nvPr>
            <p:ph idx="1" type="subTitle"/>
          </p:nvPr>
        </p:nvSpPr>
        <p:spPr>
          <a:xfrm>
            <a:off x="2673333" y="15902112"/>
            <a:ext cx="16037400" cy="7309800"/>
          </a:xfrm>
          <a:prstGeom prst="rect">
            <a:avLst/>
          </a:prstGeom>
          <a:noFill/>
          <a:ln>
            <a:noFill/>
          </a:ln>
        </p:spPr>
        <p:txBody>
          <a:bodyPr anchorCtr="0" anchor="t" bIns="63550" lIns="127125" spcFirstLastPara="1" rIns="127125" wrap="square" tIns="63550">
            <a:normAutofit/>
          </a:bodyPr>
          <a:lstStyle>
            <a:lvl1pPr lvl="0" algn="ctr">
              <a:lnSpc>
                <a:spcPct val="90000"/>
              </a:lnSpc>
              <a:spcBef>
                <a:spcPts val="1491"/>
              </a:spcBef>
              <a:spcAft>
                <a:spcPts val="0"/>
              </a:spcAft>
              <a:buClr>
                <a:schemeClr val="dk1"/>
              </a:buClr>
              <a:buSzPts val="3579"/>
              <a:buNone/>
              <a:defRPr sz="3579"/>
            </a:lvl1pPr>
            <a:lvl2pPr lvl="1" algn="ctr">
              <a:lnSpc>
                <a:spcPct val="90000"/>
              </a:lnSpc>
              <a:spcBef>
                <a:spcPts val="745"/>
              </a:spcBef>
              <a:spcAft>
                <a:spcPts val="0"/>
              </a:spcAft>
              <a:buClr>
                <a:schemeClr val="dk1"/>
              </a:buClr>
              <a:buSzPts val="2984"/>
              <a:buNone/>
              <a:defRPr sz="2983"/>
            </a:lvl2pPr>
            <a:lvl3pPr lvl="2" algn="ctr">
              <a:lnSpc>
                <a:spcPct val="90000"/>
              </a:lnSpc>
              <a:spcBef>
                <a:spcPts val="745"/>
              </a:spcBef>
              <a:spcAft>
                <a:spcPts val="0"/>
              </a:spcAft>
              <a:buClr>
                <a:schemeClr val="dk1"/>
              </a:buClr>
              <a:buSzPts val="2685"/>
              <a:buNone/>
              <a:defRPr sz="2684"/>
            </a:lvl3pPr>
            <a:lvl4pPr lvl="3" algn="ctr">
              <a:lnSpc>
                <a:spcPct val="90000"/>
              </a:lnSpc>
              <a:spcBef>
                <a:spcPts val="745"/>
              </a:spcBef>
              <a:spcAft>
                <a:spcPts val="0"/>
              </a:spcAft>
              <a:buClr>
                <a:schemeClr val="dk1"/>
              </a:buClr>
              <a:buSzPts val="2386"/>
              <a:buNone/>
              <a:defRPr sz="2386"/>
            </a:lvl4pPr>
            <a:lvl5pPr lvl="4" algn="ctr">
              <a:lnSpc>
                <a:spcPct val="90000"/>
              </a:lnSpc>
              <a:spcBef>
                <a:spcPts val="745"/>
              </a:spcBef>
              <a:spcAft>
                <a:spcPts val="0"/>
              </a:spcAft>
              <a:buClr>
                <a:schemeClr val="dk1"/>
              </a:buClr>
              <a:buSzPts val="2386"/>
              <a:buNone/>
              <a:defRPr sz="2386"/>
            </a:lvl5pPr>
            <a:lvl6pPr lvl="5" algn="ctr">
              <a:lnSpc>
                <a:spcPct val="90000"/>
              </a:lnSpc>
              <a:spcBef>
                <a:spcPts val="745"/>
              </a:spcBef>
              <a:spcAft>
                <a:spcPts val="0"/>
              </a:spcAft>
              <a:buClr>
                <a:schemeClr val="dk1"/>
              </a:buClr>
              <a:buSzPts val="2386"/>
              <a:buNone/>
              <a:defRPr sz="2386"/>
            </a:lvl6pPr>
            <a:lvl7pPr lvl="6" algn="ctr">
              <a:lnSpc>
                <a:spcPct val="90000"/>
              </a:lnSpc>
              <a:spcBef>
                <a:spcPts val="745"/>
              </a:spcBef>
              <a:spcAft>
                <a:spcPts val="0"/>
              </a:spcAft>
              <a:buClr>
                <a:schemeClr val="dk1"/>
              </a:buClr>
              <a:buSzPts val="2386"/>
              <a:buNone/>
              <a:defRPr sz="2386"/>
            </a:lvl7pPr>
            <a:lvl8pPr lvl="7" algn="ctr">
              <a:lnSpc>
                <a:spcPct val="90000"/>
              </a:lnSpc>
              <a:spcBef>
                <a:spcPts val="745"/>
              </a:spcBef>
              <a:spcAft>
                <a:spcPts val="0"/>
              </a:spcAft>
              <a:buClr>
                <a:schemeClr val="dk1"/>
              </a:buClr>
              <a:buSzPts val="2386"/>
              <a:buNone/>
              <a:defRPr sz="2386"/>
            </a:lvl8pPr>
            <a:lvl9pPr lvl="8" algn="ctr">
              <a:lnSpc>
                <a:spcPct val="90000"/>
              </a:lnSpc>
              <a:spcBef>
                <a:spcPts val="745"/>
              </a:spcBef>
              <a:spcAft>
                <a:spcPts val="0"/>
              </a:spcAft>
              <a:buClr>
                <a:schemeClr val="dk1"/>
              </a:buClr>
              <a:buSzPts val="2386"/>
              <a:buNone/>
              <a:defRPr sz="2386"/>
            </a:lvl9pPr>
          </a:lstStyle>
          <a:p/>
        </p:txBody>
      </p:sp>
      <p:sp>
        <p:nvSpPr>
          <p:cNvPr id="99" name="Google Shape;99;p15"/>
          <p:cNvSpPr txBox="1"/>
          <p:nvPr>
            <p:ph idx="10" type="dt"/>
          </p:nvPr>
        </p:nvSpPr>
        <p:spPr>
          <a:xfrm>
            <a:off x="1470333" y="28060383"/>
            <a:ext cx="4812000" cy="16122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00" name="Google Shape;100;p15"/>
          <p:cNvSpPr txBox="1"/>
          <p:nvPr>
            <p:ph idx="11" type="ftr"/>
          </p:nvPr>
        </p:nvSpPr>
        <p:spPr>
          <a:xfrm>
            <a:off x="7084327" y="28060383"/>
            <a:ext cx="7215300" cy="16122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01" name="Google Shape;101;p15"/>
          <p:cNvSpPr txBox="1"/>
          <p:nvPr>
            <p:ph idx="12" type="sldNum"/>
          </p:nvPr>
        </p:nvSpPr>
        <p:spPr>
          <a:xfrm>
            <a:off x="15101692" y="28060383"/>
            <a:ext cx="4812000" cy="16122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790"/>
            </a:lvl1pPr>
            <a:lvl2pPr indent="0" lvl="1" marL="0" algn="r">
              <a:spcBef>
                <a:spcPts val="0"/>
              </a:spcBef>
              <a:buNone/>
              <a:defRPr sz="1790"/>
            </a:lvl2pPr>
            <a:lvl3pPr indent="0" lvl="2" marL="0" algn="r">
              <a:spcBef>
                <a:spcPts val="0"/>
              </a:spcBef>
              <a:buNone/>
              <a:defRPr sz="1790"/>
            </a:lvl3pPr>
            <a:lvl4pPr indent="0" lvl="3" marL="0" algn="r">
              <a:spcBef>
                <a:spcPts val="0"/>
              </a:spcBef>
              <a:buNone/>
              <a:defRPr sz="1790"/>
            </a:lvl4pPr>
            <a:lvl5pPr indent="0" lvl="4" marL="0" algn="r">
              <a:spcBef>
                <a:spcPts val="0"/>
              </a:spcBef>
              <a:buNone/>
              <a:defRPr sz="1790"/>
            </a:lvl5pPr>
            <a:lvl6pPr indent="0" lvl="5" marL="0" algn="r">
              <a:spcBef>
                <a:spcPts val="0"/>
              </a:spcBef>
              <a:buNone/>
              <a:defRPr sz="1790"/>
            </a:lvl6pPr>
            <a:lvl7pPr indent="0" lvl="6" marL="0" algn="r">
              <a:spcBef>
                <a:spcPts val="0"/>
              </a:spcBef>
              <a:buNone/>
              <a:defRPr sz="1790"/>
            </a:lvl7pPr>
            <a:lvl8pPr indent="0" lvl="7" marL="0" algn="r">
              <a:spcBef>
                <a:spcPts val="0"/>
              </a:spcBef>
              <a:buNone/>
              <a:defRPr sz="1790"/>
            </a:lvl8pPr>
            <a:lvl9pPr indent="0" lvl="8" marL="0" algn="r">
              <a:spcBef>
                <a:spcPts val="0"/>
              </a:spcBef>
              <a:buNone/>
              <a:defRPr sz="1790"/>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şlık ve İçerik" type="obj">
  <p:cSld name="OBJECT">
    <p:spTree>
      <p:nvGrpSpPr>
        <p:cNvPr id="102" name="Shape 102"/>
        <p:cNvGrpSpPr/>
        <p:nvPr/>
      </p:nvGrpSpPr>
      <p:grpSpPr>
        <a:xfrm>
          <a:off x="0" y="0"/>
          <a:ext cx="0" cy="0"/>
          <a:chOff x="0" y="0"/>
          <a:chExt cx="0" cy="0"/>
        </a:xfrm>
      </p:grpSpPr>
      <p:sp>
        <p:nvSpPr>
          <p:cNvPr id="103" name="Google Shape;103;p16"/>
          <p:cNvSpPr txBox="1"/>
          <p:nvPr>
            <p:ph type="title"/>
          </p:nvPr>
        </p:nvSpPr>
        <p:spPr>
          <a:xfrm>
            <a:off x="1470335" y="1612102"/>
            <a:ext cx="18443400" cy="5850900"/>
          </a:xfrm>
          <a:prstGeom prst="rect">
            <a:avLst/>
          </a:prstGeom>
          <a:noFill/>
          <a:ln>
            <a:noFill/>
          </a:ln>
        </p:spPr>
        <p:txBody>
          <a:bodyPr anchorCtr="0" anchor="ctr" bIns="63550" lIns="127125" spcFirstLastPara="1" rIns="127125" wrap="square" tIns="63550">
            <a:normAutofit/>
          </a:bodyPr>
          <a:lstStyle>
            <a:lvl1pPr lvl="0" algn="l">
              <a:lnSpc>
                <a:spcPct val="90000"/>
              </a:lnSpc>
              <a:spcBef>
                <a:spcPts val="0"/>
              </a:spcBef>
              <a:spcAft>
                <a:spcPts val="0"/>
              </a:spcAft>
              <a:buClr>
                <a:schemeClr val="dk1"/>
              </a:buClr>
              <a:buSzPts val="2503"/>
              <a:buNone/>
              <a:defRPr sz="6562"/>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104" name="Google Shape;104;p16"/>
          <p:cNvSpPr txBox="1"/>
          <p:nvPr>
            <p:ph idx="1" type="body"/>
          </p:nvPr>
        </p:nvSpPr>
        <p:spPr>
          <a:xfrm>
            <a:off x="1470335" y="8060508"/>
            <a:ext cx="18443400" cy="192081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1491"/>
              </a:spcBef>
              <a:spcAft>
                <a:spcPts val="0"/>
              </a:spcAft>
              <a:buClr>
                <a:schemeClr val="dk1"/>
              </a:buClr>
              <a:buSzPts val="2503"/>
              <a:buChar char="•"/>
              <a:defRPr sz="4176"/>
            </a:lvl1pPr>
            <a:lvl2pPr indent="-387529" lvl="1" marL="914400" algn="l">
              <a:lnSpc>
                <a:spcPct val="90000"/>
              </a:lnSpc>
              <a:spcBef>
                <a:spcPts val="745"/>
              </a:spcBef>
              <a:spcAft>
                <a:spcPts val="0"/>
              </a:spcAft>
              <a:buClr>
                <a:schemeClr val="dk1"/>
              </a:buClr>
              <a:buSzPts val="2503"/>
              <a:buChar char="•"/>
              <a:defRPr sz="3579"/>
            </a:lvl2pPr>
            <a:lvl3pPr indent="-387529" lvl="2" marL="1371600" algn="l">
              <a:lnSpc>
                <a:spcPct val="90000"/>
              </a:lnSpc>
              <a:spcBef>
                <a:spcPts val="745"/>
              </a:spcBef>
              <a:spcAft>
                <a:spcPts val="0"/>
              </a:spcAft>
              <a:buClr>
                <a:schemeClr val="dk1"/>
              </a:buClr>
              <a:buSzPts val="2503"/>
              <a:buChar char="•"/>
              <a:defRPr sz="2983"/>
            </a:lvl3pPr>
            <a:lvl4pPr indent="-387529" lvl="3" marL="1828800" algn="l">
              <a:lnSpc>
                <a:spcPct val="90000"/>
              </a:lnSpc>
              <a:spcBef>
                <a:spcPts val="745"/>
              </a:spcBef>
              <a:spcAft>
                <a:spcPts val="0"/>
              </a:spcAft>
              <a:buClr>
                <a:schemeClr val="dk1"/>
              </a:buClr>
              <a:buSzPts val="2503"/>
              <a:buChar char="•"/>
              <a:defRPr sz="2684"/>
            </a:lvl4pPr>
            <a:lvl5pPr indent="-387529" lvl="4" marL="2286000" algn="l">
              <a:lnSpc>
                <a:spcPct val="90000"/>
              </a:lnSpc>
              <a:spcBef>
                <a:spcPts val="745"/>
              </a:spcBef>
              <a:spcAft>
                <a:spcPts val="0"/>
              </a:spcAft>
              <a:buClr>
                <a:schemeClr val="dk1"/>
              </a:buClr>
              <a:buSzPts val="2503"/>
              <a:buChar char="•"/>
              <a:defRPr sz="2684"/>
            </a:lvl5pPr>
            <a:lvl6pPr indent="-387529" lvl="5" marL="2743200" algn="l">
              <a:lnSpc>
                <a:spcPct val="90000"/>
              </a:lnSpc>
              <a:spcBef>
                <a:spcPts val="745"/>
              </a:spcBef>
              <a:spcAft>
                <a:spcPts val="0"/>
              </a:spcAft>
              <a:buClr>
                <a:schemeClr val="dk1"/>
              </a:buClr>
              <a:buSzPts val="2503"/>
              <a:buChar char="•"/>
              <a:defRPr sz="2684"/>
            </a:lvl6pPr>
            <a:lvl7pPr indent="-387529" lvl="6" marL="3200400" algn="l">
              <a:lnSpc>
                <a:spcPct val="90000"/>
              </a:lnSpc>
              <a:spcBef>
                <a:spcPts val="745"/>
              </a:spcBef>
              <a:spcAft>
                <a:spcPts val="0"/>
              </a:spcAft>
              <a:buClr>
                <a:schemeClr val="dk1"/>
              </a:buClr>
              <a:buSzPts val="2503"/>
              <a:buChar char="•"/>
              <a:defRPr sz="2684"/>
            </a:lvl7pPr>
            <a:lvl8pPr indent="-387529" lvl="7" marL="3657600" algn="l">
              <a:lnSpc>
                <a:spcPct val="90000"/>
              </a:lnSpc>
              <a:spcBef>
                <a:spcPts val="745"/>
              </a:spcBef>
              <a:spcAft>
                <a:spcPts val="0"/>
              </a:spcAft>
              <a:buClr>
                <a:schemeClr val="dk1"/>
              </a:buClr>
              <a:buSzPts val="2503"/>
              <a:buChar char="•"/>
              <a:defRPr sz="2684"/>
            </a:lvl8pPr>
            <a:lvl9pPr indent="-387529" lvl="8" marL="4114800" algn="l">
              <a:lnSpc>
                <a:spcPct val="90000"/>
              </a:lnSpc>
              <a:spcBef>
                <a:spcPts val="745"/>
              </a:spcBef>
              <a:spcAft>
                <a:spcPts val="0"/>
              </a:spcAft>
              <a:buClr>
                <a:schemeClr val="dk1"/>
              </a:buClr>
              <a:buSzPts val="2503"/>
              <a:buChar char="•"/>
              <a:defRPr sz="2684"/>
            </a:lvl9pPr>
          </a:lstStyle>
          <a:p/>
        </p:txBody>
      </p:sp>
      <p:sp>
        <p:nvSpPr>
          <p:cNvPr id="105" name="Google Shape;105;p16"/>
          <p:cNvSpPr txBox="1"/>
          <p:nvPr>
            <p:ph idx="10" type="dt"/>
          </p:nvPr>
        </p:nvSpPr>
        <p:spPr>
          <a:xfrm>
            <a:off x="1470333" y="28060383"/>
            <a:ext cx="4812000" cy="16122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06" name="Google Shape;106;p16"/>
          <p:cNvSpPr txBox="1"/>
          <p:nvPr>
            <p:ph idx="11" type="ftr"/>
          </p:nvPr>
        </p:nvSpPr>
        <p:spPr>
          <a:xfrm>
            <a:off x="7084327" y="28060383"/>
            <a:ext cx="7215300" cy="16122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07" name="Google Shape;107;p16"/>
          <p:cNvSpPr txBox="1"/>
          <p:nvPr>
            <p:ph idx="12" type="sldNum"/>
          </p:nvPr>
        </p:nvSpPr>
        <p:spPr>
          <a:xfrm>
            <a:off x="15101692" y="28060383"/>
            <a:ext cx="4812000" cy="16122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790"/>
            </a:lvl1pPr>
            <a:lvl2pPr indent="0" lvl="1" marL="0" algn="r">
              <a:spcBef>
                <a:spcPts val="0"/>
              </a:spcBef>
              <a:buNone/>
              <a:defRPr sz="1790"/>
            </a:lvl2pPr>
            <a:lvl3pPr indent="0" lvl="2" marL="0" algn="r">
              <a:spcBef>
                <a:spcPts val="0"/>
              </a:spcBef>
              <a:buNone/>
              <a:defRPr sz="1790"/>
            </a:lvl3pPr>
            <a:lvl4pPr indent="0" lvl="3" marL="0" algn="r">
              <a:spcBef>
                <a:spcPts val="0"/>
              </a:spcBef>
              <a:buNone/>
              <a:defRPr sz="1790"/>
            </a:lvl4pPr>
            <a:lvl5pPr indent="0" lvl="4" marL="0" algn="r">
              <a:spcBef>
                <a:spcPts val="0"/>
              </a:spcBef>
              <a:buNone/>
              <a:defRPr sz="1790"/>
            </a:lvl5pPr>
            <a:lvl6pPr indent="0" lvl="5" marL="0" algn="r">
              <a:spcBef>
                <a:spcPts val="0"/>
              </a:spcBef>
              <a:buNone/>
              <a:defRPr sz="1790"/>
            </a:lvl6pPr>
            <a:lvl7pPr indent="0" lvl="6" marL="0" algn="r">
              <a:spcBef>
                <a:spcPts val="0"/>
              </a:spcBef>
              <a:buNone/>
              <a:defRPr sz="1790"/>
            </a:lvl7pPr>
            <a:lvl8pPr indent="0" lvl="7" marL="0" algn="r">
              <a:spcBef>
                <a:spcPts val="0"/>
              </a:spcBef>
              <a:buNone/>
              <a:defRPr sz="1790"/>
            </a:lvl8pPr>
            <a:lvl9pPr indent="0" lvl="8" marL="0" algn="r">
              <a:spcBef>
                <a:spcPts val="0"/>
              </a:spcBef>
              <a:buNone/>
              <a:defRPr sz="1790"/>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ölüm Üst Bilgisi" type="secHead">
  <p:cSld name="SECTION_HEADER">
    <p:spTree>
      <p:nvGrpSpPr>
        <p:cNvPr id="108" name="Shape 108"/>
        <p:cNvGrpSpPr/>
        <p:nvPr/>
      </p:nvGrpSpPr>
      <p:grpSpPr>
        <a:xfrm>
          <a:off x="0" y="0"/>
          <a:ext cx="0" cy="0"/>
          <a:chOff x="0" y="0"/>
          <a:chExt cx="0" cy="0"/>
        </a:xfrm>
      </p:grpSpPr>
      <p:sp>
        <p:nvSpPr>
          <p:cNvPr id="109" name="Google Shape;109;p17"/>
          <p:cNvSpPr txBox="1"/>
          <p:nvPr>
            <p:ph type="title"/>
          </p:nvPr>
        </p:nvSpPr>
        <p:spPr>
          <a:xfrm>
            <a:off x="1459851" y="7547008"/>
            <a:ext cx="18443400" cy="12594000"/>
          </a:xfrm>
          <a:prstGeom prst="rect">
            <a:avLst/>
          </a:prstGeom>
          <a:noFill/>
          <a:ln>
            <a:noFill/>
          </a:ln>
        </p:spPr>
        <p:txBody>
          <a:bodyPr anchorCtr="0" anchor="b" bIns="63550" lIns="127125" spcFirstLastPara="1" rIns="127125" wrap="square" tIns="63550">
            <a:normAutofit/>
          </a:bodyPr>
          <a:lstStyle>
            <a:lvl1pPr lvl="0" algn="l">
              <a:lnSpc>
                <a:spcPct val="90000"/>
              </a:lnSpc>
              <a:spcBef>
                <a:spcPts val="0"/>
              </a:spcBef>
              <a:spcAft>
                <a:spcPts val="0"/>
              </a:spcAft>
              <a:buClr>
                <a:schemeClr val="dk1"/>
              </a:buClr>
              <a:buSzPts val="8949"/>
              <a:buFont typeface="Calibri"/>
              <a:buNone/>
              <a:defRPr sz="8949"/>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110" name="Google Shape;110;p17"/>
          <p:cNvSpPr txBox="1"/>
          <p:nvPr>
            <p:ph idx="1" type="body"/>
          </p:nvPr>
        </p:nvSpPr>
        <p:spPr>
          <a:xfrm>
            <a:off x="1459851" y="20261741"/>
            <a:ext cx="18443400" cy="6622200"/>
          </a:xfrm>
          <a:prstGeom prst="rect">
            <a:avLst/>
          </a:prstGeom>
          <a:noFill/>
          <a:ln>
            <a:noFill/>
          </a:ln>
        </p:spPr>
        <p:txBody>
          <a:bodyPr anchorCtr="0" anchor="t" bIns="63550" lIns="127125" spcFirstLastPara="1" rIns="127125" wrap="square" tIns="63550">
            <a:normAutofit/>
          </a:bodyPr>
          <a:lstStyle>
            <a:lvl1pPr indent="-228600" lvl="0" marL="457200" algn="l">
              <a:lnSpc>
                <a:spcPct val="90000"/>
              </a:lnSpc>
              <a:spcBef>
                <a:spcPts val="1491"/>
              </a:spcBef>
              <a:spcAft>
                <a:spcPts val="0"/>
              </a:spcAft>
              <a:buClr>
                <a:srgbClr val="888888"/>
              </a:buClr>
              <a:buSzPts val="3579"/>
              <a:buNone/>
              <a:defRPr sz="3579">
                <a:solidFill>
                  <a:srgbClr val="888888"/>
                </a:solidFill>
              </a:defRPr>
            </a:lvl1pPr>
            <a:lvl2pPr indent="-228600" lvl="1" marL="914400" algn="l">
              <a:lnSpc>
                <a:spcPct val="90000"/>
              </a:lnSpc>
              <a:spcBef>
                <a:spcPts val="745"/>
              </a:spcBef>
              <a:spcAft>
                <a:spcPts val="0"/>
              </a:spcAft>
              <a:buClr>
                <a:srgbClr val="888888"/>
              </a:buClr>
              <a:buSzPts val="2984"/>
              <a:buNone/>
              <a:defRPr sz="2983">
                <a:solidFill>
                  <a:srgbClr val="888888"/>
                </a:solidFill>
              </a:defRPr>
            </a:lvl2pPr>
            <a:lvl3pPr indent="-228600" lvl="2" marL="1371600" algn="l">
              <a:lnSpc>
                <a:spcPct val="90000"/>
              </a:lnSpc>
              <a:spcBef>
                <a:spcPts val="745"/>
              </a:spcBef>
              <a:spcAft>
                <a:spcPts val="0"/>
              </a:spcAft>
              <a:buClr>
                <a:srgbClr val="888888"/>
              </a:buClr>
              <a:buSzPts val="2685"/>
              <a:buNone/>
              <a:defRPr sz="2684">
                <a:solidFill>
                  <a:srgbClr val="888888"/>
                </a:solidFill>
              </a:defRPr>
            </a:lvl3pPr>
            <a:lvl4pPr indent="-228600" lvl="3" marL="1828800" algn="l">
              <a:lnSpc>
                <a:spcPct val="90000"/>
              </a:lnSpc>
              <a:spcBef>
                <a:spcPts val="745"/>
              </a:spcBef>
              <a:spcAft>
                <a:spcPts val="0"/>
              </a:spcAft>
              <a:buClr>
                <a:srgbClr val="888888"/>
              </a:buClr>
              <a:buSzPts val="2386"/>
              <a:buNone/>
              <a:defRPr sz="2386">
                <a:solidFill>
                  <a:srgbClr val="888888"/>
                </a:solidFill>
              </a:defRPr>
            </a:lvl4pPr>
            <a:lvl5pPr indent="-228600" lvl="4" marL="2286000" algn="l">
              <a:lnSpc>
                <a:spcPct val="90000"/>
              </a:lnSpc>
              <a:spcBef>
                <a:spcPts val="745"/>
              </a:spcBef>
              <a:spcAft>
                <a:spcPts val="0"/>
              </a:spcAft>
              <a:buClr>
                <a:srgbClr val="888888"/>
              </a:buClr>
              <a:buSzPts val="2386"/>
              <a:buNone/>
              <a:defRPr sz="2386">
                <a:solidFill>
                  <a:srgbClr val="888888"/>
                </a:solidFill>
              </a:defRPr>
            </a:lvl5pPr>
            <a:lvl6pPr indent="-228600" lvl="5" marL="2743200" algn="l">
              <a:lnSpc>
                <a:spcPct val="90000"/>
              </a:lnSpc>
              <a:spcBef>
                <a:spcPts val="745"/>
              </a:spcBef>
              <a:spcAft>
                <a:spcPts val="0"/>
              </a:spcAft>
              <a:buClr>
                <a:srgbClr val="888888"/>
              </a:buClr>
              <a:buSzPts val="2386"/>
              <a:buNone/>
              <a:defRPr sz="2386">
                <a:solidFill>
                  <a:srgbClr val="888888"/>
                </a:solidFill>
              </a:defRPr>
            </a:lvl6pPr>
            <a:lvl7pPr indent="-228600" lvl="6" marL="3200400" algn="l">
              <a:lnSpc>
                <a:spcPct val="90000"/>
              </a:lnSpc>
              <a:spcBef>
                <a:spcPts val="745"/>
              </a:spcBef>
              <a:spcAft>
                <a:spcPts val="0"/>
              </a:spcAft>
              <a:buClr>
                <a:srgbClr val="888888"/>
              </a:buClr>
              <a:buSzPts val="2386"/>
              <a:buNone/>
              <a:defRPr sz="2386">
                <a:solidFill>
                  <a:srgbClr val="888888"/>
                </a:solidFill>
              </a:defRPr>
            </a:lvl7pPr>
            <a:lvl8pPr indent="-228600" lvl="7" marL="3657600" algn="l">
              <a:lnSpc>
                <a:spcPct val="90000"/>
              </a:lnSpc>
              <a:spcBef>
                <a:spcPts val="745"/>
              </a:spcBef>
              <a:spcAft>
                <a:spcPts val="0"/>
              </a:spcAft>
              <a:buClr>
                <a:srgbClr val="888888"/>
              </a:buClr>
              <a:buSzPts val="2386"/>
              <a:buNone/>
              <a:defRPr sz="2386">
                <a:solidFill>
                  <a:srgbClr val="888888"/>
                </a:solidFill>
              </a:defRPr>
            </a:lvl8pPr>
            <a:lvl9pPr indent="-228600" lvl="8" marL="4114800" algn="l">
              <a:lnSpc>
                <a:spcPct val="90000"/>
              </a:lnSpc>
              <a:spcBef>
                <a:spcPts val="745"/>
              </a:spcBef>
              <a:spcAft>
                <a:spcPts val="0"/>
              </a:spcAft>
              <a:buClr>
                <a:srgbClr val="888888"/>
              </a:buClr>
              <a:buSzPts val="2386"/>
              <a:buNone/>
              <a:defRPr sz="2386">
                <a:solidFill>
                  <a:srgbClr val="888888"/>
                </a:solidFill>
              </a:defRPr>
            </a:lvl9pPr>
          </a:lstStyle>
          <a:p/>
        </p:txBody>
      </p:sp>
      <p:sp>
        <p:nvSpPr>
          <p:cNvPr id="111" name="Google Shape;111;p17"/>
          <p:cNvSpPr txBox="1"/>
          <p:nvPr>
            <p:ph idx="10" type="dt"/>
          </p:nvPr>
        </p:nvSpPr>
        <p:spPr>
          <a:xfrm>
            <a:off x="1470333" y="28060383"/>
            <a:ext cx="4812000" cy="16122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12" name="Google Shape;112;p17"/>
          <p:cNvSpPr txBox="1"/>
          <p:nvPr>
            <p:ph idx="11" type="ftr"/>
          </p:nvPr>
        </p:nvSpPr>
        <p:spPr>
          <a:xfrm>
            <a:off x="7084327" y="28060383"/>
            <a:ext cx="7215300" cy="16122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13" name="Google Shape;113;p17"/>
          <p:cNvSpPr txBox="1"/>
          <p:nvPr>
            <p:ph idx="12" type="sldNum"/>
          </p:nvPr>
        </p:nvSpPr>
        <p:spPr>
          <a:xfrm>
            <a:off x="15101692" y="28060383"/>
            <a:ext cx="4812000" cy="16122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790"/>
            </a:lvl1pPr>
            <a:lvl2pPr indent="0" lvl="1" marL="0" algn="r">
              <a:spcBef>
                <a:spcPts val="0"/>
              </a:spcBef>
              <a:buNone/>
              <a:defRPr sz="1790"/>
            </a:lvl2pPr>
            <a:lvl3pPr indent="0" lvl="2" marL="0" algn="r">
              <a:spcBef>
                <a:spcPts val="0"/>
              </a:spcBef>
              <a:buNone/>
              <a:defRPr sz="1790"/>
            </a:lvl3pPr>
            <a:lvl4pPr indent="0" lvl="3" marL="0" algn="r">
              <a:spcBef>
                <a:spcPts val="0"/>
              </a:spcBef>
              <a:buNone/>
              <a:defRPr sz="1790"/>
            </a:lvl4pPr>
            <a:lvl5pPr indent="0" lvl="4" marL="0" algn="r">
              <a:spcBef>
                <a:spcPts val="0"/>
              </a:spcBef>
              <a:buNone/>
              <a:defRPr sz="1790"/>
            </a:lvl5pPr>
            <a:lvl6pPr indent="0" lvl="5" marL="0" algn="r">
              <a:spcBef>
                <a:spcPts val="0"/>
              </a:spcBef>
              <a:buNone/>
              <a:defRPr sz="1790"/>
            </a:lvl6pPr>
            <a:lvl7pPr indent="0" lvl="6" marL="0" algn="r">
              <a:spcBef>
                <a:spcPts val="0"/>
              </a:spcBef>
              <a:buNone/>
              <a:defRPr sz="1790"/>
            </a:lvl7pPr>
            <a:lvl8pPr indent="0" lvl="7" marL="0" algn="r">
              <a:spcBef>
                <a:spcPts val="0"/>
              </a:spcBef>
              <a:buNone/>
              <a:defRPr sz="1790"/>
            </a:lvl8pPr>
            <a:lvl9pPr indent="0" lvl="8" marL="0" algn="r">
              <a:spcBef>
                <a:spcPts val="0"/>
              </a:spcBef>
              <a:buNone/>
              <a:defRPr sz="1790"/>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ki İçerik" type="twoObj">
  <p:cSld name="TWO_OBJECTS">
    <p:spTree>
      <p:nvGrpSpPr>
        <p:cNvPr id="114" name="Shape 114"/>
        <p:cNvGrpSpPr/>
        <p:nvPr/>
      </p:nvGrpSpPr>
      <p:grpSpPr>
        <a:xfrm>
          <a:off x="0" y="0"/>
          <a:ext cx="0" cy="0"/>
          <a:chOff x="0" y="0"/>
          <a:chExt cx="0" cy="0"/>
        </a:xfrm>
      </p:grpSpPr>
      <p:sp>
        <p:nvSpPr>
          <p:cNvPr id="115" name="Google Shape;115;p18"/>
          <p:cNvSpPr txBox="1"/>
          <p:nvPr>
            <p:ph type="title"/>
          </p:nvPr>
        </p:nvSpPr>
        <p:spPr>
          <a:xfrm>
            <a:off x="1470335" y="1612102"/>
            <a:ext cx="18443400" cy="5850900"/>
          </a:xfrm>
          <a:prstGeom prst="rect">
            <a:avLst/>
          </a:prstGeom>
          <a:noFill/>
          <a:ln>
            <a:noFill/>
          </a:ln>
        </p:spPr>
        <p:txBody>
          <a:bodyPr anchorCtr="0" anchor="ctr" bIns="63550" lIns="127125" spcFirstLastPara="1" rIns="127125" wrap="square" tIns="63550">
            <a:normAutofit/>
          </a:bodyPr>
          <a:lstStyle>
            <a:lvl1pPr lvl="0" algn="l">
              <a:lnSpc>
                <a:spcPct val="90000"/>
              </a:lnSpc>
              <a:spcBef>
                <a:spcPts val="0"/>
              </a:spcBef>
              <a:spcAft>
                <a:spcPts val="0"/>
              </a:spcAft>
              <a:buClr>
                <a:schemeClr val="dk1"/>
              </a:buClr>
              <a:buSzPts val="2503"/>
              <a:buNone/>
              <a:defRPr sz="6562"/>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116" name="Google Shape;116;p18"/>
          <p:cNvSpPr txBox="1"/>
          <p:nvPr>
            <p:ph idx="1" type="body"/>
          </p:nvPr>
        </p:nvSpPr>
        <p:spPr>
          <a:xfrm>
            <a:off x="1470333" y="8060508"/>
            <a:ext cx="9094500" cy="192081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1491"/>
              </a:spcBef>
              <a:spcAft>
                <a:spcPts val="0"/>
              </a:spcAft>
              <a:buClr>
                <a:schemeClr val="dk1"/>
              </a:buClr>
              <a:buSzPts val="2503"/>
              <a:buChar char="•"/>
              <a:defRPr sz="4176"/>
            </a:lvl1pPr>
            <a:lvl2pPr indent="-387529" lvl="1" marL="914400" algn="l">
              <a:lnSpc>
                <a:spcPct val="90000"/>
              </a:lnSpc>
              <a:spcBef>
                <a:spcPts val="745"/>
              </a:spcBef>
              <a:spcAft>
                <a:spcPts val="0"/>
              </a:spcAft>
              <a:buClr>
                <a:schemeClr val="dk1"/>
              </a:buClr>
              <a:buSzPts val="2503"/>
              <a:buChar char="•"/>
              <a:defRPr sz="3579"/>
            </a:lvl2pPr>
            <a:lvl3pPr indent="-387529" lvl="2" marL="1371600" algn="l">
              <a:lnSpc>
                <a:spcPct val="90000"/>
              </a:lnSpc>
              <a:spcBef>
                <a:spcPts val="745"/>
              </a:spcBef>
              <a:spcAft>
                <a:spcPts val="0"/>
              </a:spcAft>
              <a:buClr>
                <a:schemeClr val="dk1"/>
              </a:buClr>
              <a:buSzPts val="2503"/>
              <a:buChar char="•"/>
              <a:defRPr sz="2983"/>
            </a:lvl3pPr>
            <a:lvl4pPr indent="-387529" lvl="3" marL="1828800" algn="l">
              <a:lnSpc>
                <a:spcPct val="90000"/>
              </a:lnSpc>
              <a:spcBef>
                <a:spcPts val="745"/>
              </a:spcBef>
              <a:spcAft>
                <a:spcPts val="0"/>
              </a:spcAft>
              <a:buClr>
                <a:schemeClr val="dk1"/>
              </a:buClr>
              <a:buSzPts val="2503"/>
              <a:buChar char="•"/>
              <a:defRPr sz="2684"/>
            </a:lvl4pPr>
            <a:lvl5pPr indent="-387529" lvl="4" marL="2286000" algn="l">
              <a:lnSpc>
                <a:spcPct val="90000"/>
              </a:lnSpc>
              <a:spcBef>
                <a:spcPts val="745"/>
              </a:spcBef>
              <a:spcAft>
                <a:spcPts val="0"/>
              </a:spcAft>
              <a:buClr>
                <a:schemeClr val="dk1"/>
              </a:buClr>
              <a:buSzPts val="2503"/>
              <a:buChar char="•"/>
              <a:defRPr sz="2684"/>
            </a:lvl5pPr>
            <a:lvl6pPr indent="-387529" lvl="5" marL="2743200" algn="l">
              <a:lnSpc>
                <a:spcPct val="90000"/>
              </a:lnSpc>
              <a:spcBef>
                <a:spcPts val="745"/>
              </a:spcBef>
              <a:spcAft>
                <a:spcPts val="0"/>
              </a:spcAft>
              <a:buClr>
                <a:schemeClr val="dk1"/>
              </a:buClr>
              <a:buSzPts val="2503"/>
              <a:buChar char="•"/>
              <a:defRPr sz="2684"/>
            </a:lvl6pPr>
            <a:lvl7pPr indent="-387529" lvl="6" marL="3200400" algn="l">
              <a:lnSpc>
                <a:spcPct val="90000"/>
              </a:lnSpc>
              <a:spcBef>
                <a:spcPts val="745"/>
              </a:spcBef>
              <a:spcAft>
                <a:spcPts val="0"/>
              </a:spcAft>
              <a:buClr>
                <a:schemeClr val="dk1"/>
              </a:buClr>
              <a:buSzPts val="2503"/>
              <a:buChar char="•"/>
              <a:defRPr sz="2684"/>
            </a:lvl7pPr>
            <a:lvl8pPr indent="-387529" lvl="7" marL="3657600" algn="l">
              <a:lnSpc>
                <a:spcPct val="90000"/>
              </a:lnSpc>
              <a:spcBef>
                <a:spcPts val="745"/>
              </a:spcBef>
              <a:spcAft>
                <a:spcPts val="0"/>
              </a:spcAft>
              <a:buClr>
                <a:schemeClr val="dk1"/>
              </a:buClr>
              <a:buSzPts val="2503"/>
              <a:buChar char="•"/>
              <a:defRPr sz="2684"/>
            </a:lvl8pPr>
            <a:lvl9pPr indent="-387529" lvl="8" marL="4114800" algn="l">
              <a:lnSpc>
                <a:spcPct val="90000"/>
              </a:lnSpc>
              <a:spcBef>
                <a:spcPts val="745"/>
              </a:spcBef>
              <a:spcAft>
                <a:spcPts val="0"/>
              </a:spcAft>
              <a:buClr>
                <a:schemeClr val="dk1"/>
              </a:buClr>
              <a:buSzPts val="2503"/>
              <a:buChar char="•"/>
              <a:defRPr sz="2684"/>
            </a:lvl9pPr>
          </a:lstStyle>
          <a:p/>
        </p:txBody>
      </p:sp>
      <p:sp>
        <p:nvSpPr>
          <p:cNvPr id="117" name="Google Shape;117;p18"/>
          <p:cNvSpPr txBox="1"/>
          <p:nvPr>
            <p:ph idx="2" type="body"/>
          </p:nvPr>
        </p:nvSpPr>
        <p:spPr>
          <a:xfrm>
            <a:off x="10816504" y="8060508"/>
            <a:ext cx="9097200" cy="192081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1491"/>
              </a:spcBef>
              <a:spcAft>
                <a:spcPts val="0"/>
              </a:spcAft>
              <a:buClr>
                <a:schemeClr val="dk1"/>
              </a:buClr>
              <a:buSzPts val="2503"/>
              <a:buChar char="•"/>
              <a:defRPr sz="4176"/>
            </a:lvl1pPr>
            <a:lvl2pPr indent="-387529" lvl="1" marL="914400" algn="l">
              <a:lnSpc>
                <a:spcPct val="90000"/>
              </a:lnSpc>
              <a:spcBef>
                <a:spcPts val="745"/>
              </a:spcBef>
              <a:spcAft>
                <a:spcPts val="0"/>
              </a:spcAft>
              <a:buClr>
                <a:schemeClr val="dk1"/>
              </a:buClr>
              <a:buSzPts val="2503"/>
              <a:buChar char="•"/>
              <a:defRPr sz="3579"/>
            </a:lvl2pPr>
            <a:lvl3pPr indent="-387529" lvl="2" marL="1371600" algn="l">
              <a:lnSpc>
                <a:spcPct val="90000"/>
              </a:lnSpc>
              <a:spcBef>
                <a:spcPts val="745"/>
              </a:spcBef>
              <a:spcAft>
                <a:spcPts val="0"/>
              </a:spcAft>
              <a:buClr>
                <a:schemeClr val="dk1"/>
              </a:buClr>
              <a:buSzPts val="2503"/>
              <a:buChar char="•"/>
              <a:defRPr sz="2983"/>
            </a:lvl3pPr>
            <a:lvl4pPr indent="-387529" lvl="3" marL="1828800" algn="l">
              <a:lnSpc>
                <a:spcPct val="90000"/>
              </a:lnSpc>
              <a:spcBef>
                <a:spcPts val="745"/>
              </a:spcBef>
              <a:spcAft>
                <a:spcPts val="0"/>
              </a:spcAft>
              <a:buClr>
                <a:schemeClr val="dk1"/>
              </a:buClr>
              <a:buSzPts val="2503"/>
              <a:buChar char="•"/>
              <a:defRPr sz="2684"/>
            </a:lvl4pPr>
            <a:lvl5pPr indent="-387529" lvl="4" marL="2286000" algn="l">
              <a:lnSpc>
                <a:spcPct val="90000"/>
              </a:lnSpc>
              <a:spcBef>
                <a:spcPts val="745"/>
              </a:spcBef>
              <a:spcAft>
                <a:spcPts val="0"/>
              </a:spcAft>
              <a:buClr>
                <a:schemeClr val="dk1"/>
              </a:buClr>
              <a:buSzPts val="2503"/>
              <a:buChar char="•"/>
              <a:defRPr sz="2684"/>
            </a:lvl5pPr>
            <a:lvl6pPr indent="-387529" lvl="5" marL="2743200" algn="l">
              <a:lnSpc>
                <a:spcPct val="90000"/>
              </a:lnSpc>
              <a:spcBef>
                <a:spcPts val="745"/>
              </a:spcBef>
              <a:spcAft>
                <a:spcPts val="0"/>
              </a:spcAft>
              <a:buClr>
                <a:schemeClr val="dk1"/>
              </a:buClr>
              <a:buSzPts val="2503"/>
              <a:buChar char="•"/>
              <a:defRPr sz="2684"/>
            </a:lvl6pPr>
            <a:lvl7pPr indent="-387529" lvl="6" marL="3200400" algn="l">
              <a:lnSpc>
                <a:spcPct val="90000"/>
              </a:lnSpc>
              <a:spcBef>
                <a:spcPts val="745"/>
              </a:spcBef>
              <a:spcAft>
                <a:spcPts val="0"/>
              </a:spcAft>
              <a:buClr>
                <a:schemeClr val="dk1"/>
              </a:buClr>
              <a:buSzPts val="2503"/>
              <a:buChar char="•"/>
              <a:defRPr sz="2684"/>
            </a:lvl7pPr>
            <a:lvl8pPr indent="-387529" lvl="7" marL="3657600" algn="l">
              <a:lnSpc>
                <a:spcPct val="90000"/>
              </a:lnSpc>
              <a:spcBef>
                <a:spcPts val="745"/>
              </a:spcBef>
              <a:spcAft>
                <a:spcPts val="0"/>
              </a:spcAft>
              <a:buClr>
                <a:schemeClr val="dk1"/>
              </a:buClr>
              <a:buSzPts val="2503"/>
              <a:buChar char="•"/>
              <a:defRPr sz="2684"/>
            </a:lvl8pPr>
            <a:lvl9pPr indent="-387529" lvl="8" marL="4114800" algn="l">
              <a:lnSpc>
                <a:spcPct val="90000"/>
              </a:lnSpc>
              <a:spcBef>
                <a:spcPts val="745"/>
              </a:spcBef>
              <a:spcAft>
                <a:spcPts val="0"/>
              </a:spcAft>
              <a:buClr>
                <a:schemeClr val="dk1"/>
              </a:buClr>
              <a:buSzPts val="2503"/>
              <a:buChar char="•"/>
              <a:defRPr sz="2684"/>
            </a:lvl9pPr>
          </a:lstStyle>
          <a:p/>
        </p:txBody>
      </p:sp>
      <p:sp>
        <p:nvSpPr>
          <p:cNvPr id="118" name="Google Shape;118;p18"/>
          <p:cNvSpPr txBox="1"/>
          <p:nvPr>
            <p:ph idx="10" type="dt"/>
          </p:nvPr>
        </p:nvSpPr>
        <p:spPr>
          <a:xfrm>
            <a:off x="1470333" y="28060383"/>
            <a:ext cx="4812000" cy="16122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19" name="Google Shape;119;p18"/>
          <p:cNvSpPr txBox="1"/>
          <p:nvPr>
            <p:ph idx="11" type="ftr"/>
          </p:nvPr>
        </p:nvSpPr>
        <p:spPr>
          <a:xfrm>
            <a:off x="7084327" y="28060383"/>
            <a:ext cx="7215300" cy="16122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20" name="Google Shape;120;p18"/>
          <p:cNvSpPr txBox="1"/>
          <p:nvPr>
            <p:ph idx="12" type="sldNum"/>
          </p:nvPr>
        </p:nvSpPr>
        <p:spPr>
          <a:xfrm>
            <a:off x="15101692" y="28060383"/>
            <a:ext cx="4812000" cy="16122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790"/>
            </a:lvl1pPr>
            <a:lvl2pPr indent="0" lvl="1" marL="0" algn="r">
              <a:spcBef>
                <a:spcPts val="0"/>
              </a:spcBef>
              <a:buNone/>
              <a:defRPr sz="1790"/>
            </a:lvl2pPr>
            <a:lvl3pPr indent="0" lvl="2" marL="0" algn="r">
              <a:spcBef>
                <a:spcPts val="0"/>
              </a:spcBef>
              <a:buNone/>
              <a:defRPr sz="1790"/>
            </a:lvl3pPr>
            <a:lvl4pPr indent="0" lvl="3" marL="0" algn="r">
              <a:spcBef>
                <a:spcPts val="0"/>
              </a:spcBef>
              <a:buNone/>
              <a:defRPr sz="1790"/>
            </a:lvl4pPr>
            <a:lvl5pPr indent="0" lvl="4" marL="0" algn="r">
              <a:spcBef>
                <a:spcPts val="0"/>
              </a:spcBef>
              <a:buNone/>
              <a:defRPr sz="1790"/>
            </a:lvl5pPr>
            <a:lvl6pPr indent="0" lvl="5" marL="0" algn="r">
              <a:spcBef>
                <a:spcPts val="0"/>
              </a:spcBef>
              <a:buNone/>
              <a:defRPr sz="1790"/>
            </a:lvl6pPr>
            <a:lvl7pPr indent="0" lvl="6" marL="0" algn="r">
              <a:spcBef>
                <a:spcPts val="0"/>
              </a:spcBef>
              <a:buNone/>
              <a:defRPr sz="1790"/>
            </a:lvl7pPr>
            <a:lvl8pPr indent="0" lvl="7" marL="0" algn="r">
              <a:spcBef>
                <a:spcPts val="0"/>
              </a:spcBef>
              <a:buNone/>
              <a:defRPr sz="1790"/>
            </a:lvl8pPr>
            <a:lvl9pPr indent="0" lvl="8" marL="0" algn="r">
              <a:spcBef>
                <a:spcPts val="0"/>
              </a:spcBef>
              <a:buNone/>
              <a:defRPr sz="1790"/>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Karşılaştırma" type="twoTxTwoObj">
  <p:cSld name="TWO_OBJECTS_WITH_TEXT">
    <p:spTree>
      <p:nvGrpSpPr>
        <p:cNvPr id="121" name="Shape 121"/>
        <p:cNvGrpSpPr/>
        <p:nvPr/>
      </p:nvGrpSpPr>
      <p:grpSpPr>
        <a:xfrm>
          <a:off x="0" y="0"/>
          <a:ext cx="0" cy="0"/>
          <a:chOff x="0" y="0"/>
          <a:chExt cx="0" cy="0"/>
        </a:xfrm>
      </p:grpSpPr>
      <p:sp>
        <p:nvSpPr>
          <p:cNvPr id="122" name="Google Shape;122;p19"/>
          <p:cNvSpPr txBox="1"/>
          <p:nvPr>
            <p:ph type="title"/>
          </p:nvPr>
        </p:nvSpPr>
        <p:spPr>
          <a:xfrm>
            <a:off x="1472953" y="1612102"/>
            <a:ext cx="18443400" cy="5850900"/>
          </a:xfrm>
          <a:prstGeom prst="rect">
            <a:avLst/>
          </a:prstGeom>
          <a:noFill/>
          <a:ln>
            <a:noFill/>
          </a:ln>
        </p:spPr>
        <p:txBody>
          <a:bodyPr anchorCtr="0" anchor="ctr" bIns="63550" lIns="127125" spcFirstLastPara="1" rIns="127125" wrap="square" tIns="63550">
            <a:normAutofit/>
          </a:bodyPr>
          <a:lstStyle>
            <a:lvl1pPr lvl="0" algn="l">
              <a:lnSpc>
                <a:spcPct val="90000"/>
              </a:lnSpc>
              <a:spcBef>
                <a:spcPts val="0"/>
              </a:spcBef>
              <a:spcAft>
                <a:spcPts val="0"/>
              </a:spcAft>
              <a:buClr>
                <a:schemeClr val="dk1"/>
              </a:buClr>
              <a:buSzPts val="2503"/>
              <a:buNone/>
              <a:defRPr sz="6562"/>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123" name="Google Shape;123;p19"/>
          <p:cNvSpPr txBox="1"/>
          <p:nvPr>
            <p:ph idx="1" type="body"/>
          </p:nvPr>
        </p:nvSpPr>
        <p:spPr>
          <a:xfrm>
            <a:off x="1472953" y="7422213"/>
            <a:ext cx="9047400" cy="3637500"/>
          </a:xfrm>
          <a:prstGeom prst="rect">
            <a:avLst/>
          </a:prstGeom>
          <a:noFill/>
          <a:ln>
            <a:noFill/>
          </a:ln>
        </p:spPr>
        <p:txBody>
          <a:bodyPr anchorCtr="0" anchor="b" bIns="63550" lIns="127125" spcFirstLastPara="1" rIns="127125" wrap="square" tIns="63550">
            <a:normAutofit/>
          </a:bodyPr>
          <a:lstStyle>
            <a:lvl1pPr indent="-228600" lvl="0" marL="457200" algn="l">
              <a:lnSpc>
                <a:spcPct val="90000"/>
              </a:lnSpc>
              <a:spcBef>
                <a:spcPts val="1491"/>
              </a:spcBef>
              <a:spcAft>
                <a:spcPts val="0"/>
              </a:spcAft>
              <a:buClr>
                <a:schemeClr val="dk1"/>
              </a:buClr>
              <a:buSzPts val="3579"/>
              <a:buNone/>
              <a:defRPr b="1" sz="3579"/>
            </a:lvl1pPr>
            <a:lvl2pPr indent="-228600" lvl="1" marL="914400" algn="l">
              <a:lnSpc>
                <a:spcPct val="90000"/>
              </a:lnSpc>
              <a:spcBef>
                <a:spcPts val="745"/>
              </a:spcBef>
              <a:spcAft>
                <a:spcPts val="0"/>
              </a:spcAft>
              <a:buClr>
                <a:schemeClr val="dk1"/>
              </a:buClr>
              <a:buSzPts val="2984"/>
              <a:buNone/>
              <a:defRPr b="1" sz="2983"/>
            </a:lvl2pPr>
            <a:lvl3pPr indent="-228600" lvl="2" marL="1371600" algn="l">
              <a:lnSpc>
                <a:spcPct val="90000"/>
              </a:lnSpc>
              <a:spcBef>
                <a:spcPts val="745"/>
              </a:spcBef>
              <a:spcAft>
                <a:spcPts val="0"/>
              </a:spcAft>
              <a:buClr>
                <a:schemeClr val="dk1"/>
              </a:buClr>
              <a:buSzPts val="2685"/>
              <a:buNone/>
              <a:defRPr b="1" sz="2684"/>
            </a:lvl3pPr>
            <a:lvl4pPr indent="-228600" lvl="3" marL="1828800" algn="l">
              <a:lnSpc>
                <a:spcPct val="90000"/>
              </a:lnSpc>
              <a:spcBef>
                <a:spcPts val="745"/>
              </a:spcBef>
              <a:spcAft>
                <a:spcPts val="0"/>
              </a:spcAft>
              <a:buClr>
                <a:schemeClr val="dk1"/>
              </a:buClr>
              <a:buSzPts val="2386"/>
              <a:buNone/>
              <a:defRPr b="1" sz="2386"/>
            </a:lvl4pPr>
            <a:lvl5pPr indent="-228600" lvl="4" marL="2286000" algn="l">
              <a:lnSpc>
                <a:spcPct val="90000"/>
              </a:lnSpc>
              <a:spcBef>
                <a:spcPts val="745"/>
              </a:spcBef>
              <a:spcAft>
                <a:spcPts val="0"/>
              </a:spcAft>
              <a:buClr>
                <a:schemeClr val="dk1"/>
              </a:buClr>
              <a:buSzPts val="2386"/>
              <a:buNone/>
              <a:defRPr b="1" sz="2386"/>
            </a:lvl5pPr>
            <a:lvl6pPr indent="-228600" lvl="5" marL="2743200" algn="l">
              <a:lnSpc>
                <a:spcPct val="90000"/>
              </a:lnSpc>
              <a:spcBef>
                <a:spcPts val="745"/>
              </a:spcBef>
              <a:spcAft>
                <a:spcPts val="0"/>
              </a:spcAft>
              <a:buClr>
                <a:schemeClr val="dk1"/>
              </a:buClr>
              <a:buSzPts val="2386"/>
              <a:buNone/>
              <a:defRPr b="1" sz="2386"/>
            </a:lvl6pPr>
            <a:lvl7pPr indent="-228600" lvl="6" marL="3200400" algn="l">
              <a:lnSpc>
                <a:spcPct val="90000"/>
              </a:lnSpc>
              <a:spcBef>
                <a:spcPts val="745"/>
              </a:spcBef>
              <a:spcAft>
                <a:spcPts val="0"/>
              </a:spcAft>
              <a:buClr>
                <a:schemeClr val="dk1"/>
              </a:buClr>
              <a:buSzPts val="2386"/>
              <a:buNone/>
              <a:defRPr b="1" sz="2386"/>
            </a:lvl7pPr>
            <a:lvl8pPr indent="-228600" lvl="7" marL="3657600" algn="l">
              <a:lnSpc>
                <a:spcPct val="90000"/>
              </a:lnSpc>
              <a:spcBef>
                <a:spcPts val="745"/>
              </a:spcBef>
              <a:spcAft>
                <a:spcPts val="0"/>
              </a:spcAft>
              <a:buClr>
                <a:schemeClr val="dk1"/>
              </a:buClr>
              <a:buSzPts val="2386"/>
              <a:buNone/>
              <a:defRPr b="1" sz="2386"/>
            </a:lvl8pPr>
            <a:lvl9pPr indent="-228600" lvl="8" marL="4114800" algn="l">
              <a:lnSpc>
                <a:spcPct val="90000"/>
              </a:lnSpc>
              <a:spcBef>
                <a:spcPts val="745"/>
              </a:spcBef>
              <a:spcAft>
                <a:spcPts val="0"/>
              </a:spcAft>
              <a:buClr>
                <a:schemeClr val="dk1"/>
              </a:buClr>
              <a:buSzPts val="2386"/>
              <a:buNone/>
              <a:defRPr b="1" sz="2386"/>
            </a:lvl9pPr>
          </a:lstStyle>
          <a:p/>
        </p:txBody>
      </p:sp>
      <p:sp>
        <p:nvSpPr>
          <p:cNvPr id="124" name="Google Shape;124;p19"/>
          <p:cNvSpPr txBox="1"/>
          <p:nvPr>
            <p:ph idx="2" type="body"/>
          </p:nvPr>
        </p:nvSpPr>
        <p:spPr>
          <a:xfrm>
            <a:off x="1472953" y="11059670"/>
            <a:ext cx="9047400" cy="162663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1491"/>
              </a:spcBef>
              <a:spcAft>
                <a:spcPts val="0"/>
              </a:spcAft>
              <a:buClr>
                <a:schemeClr val="dk1"/>
              </a:buClr>
              <a:buSzPts val="2503"/>
              <a:buChar char="•"/>
              <a:defRPr sz="4176"/>
            </a:lvl1pPr>
            <a:lvl2pPr indent="-387529" lvl="1" marL="914400" algn="l">
              <a:lnSpc>
                <a:spcPct val="90000"/>
              </a:lnSpc>
              <a:spcBef>
                <a:spcPts val="745"/>
              </a:spcBef>
              <a:spcAft>
                <a:spcPts val="0"/>
              </a:spcAft>
              <a:buClr>
                <a:schemeClr val="dk1"/>
              </a:buClr>
              <a:buSzPts val="2503"/>
              <a:buChar char="•"/>
              <a:defRPr sz="3579"/>
            </a:lvl2pPr>
            <a:lvl3pPr indent="-387529" lvl="2" marL="1371600" algn="l">
              <a:lnSpc>
                <a:spcPct val="90000"/>
              </a:lnSpc>
              <a:spcBef>
                <a:spcPts val="745"/>
              </a:spcBef>
              <a:spcAft>
                <a:spcPts val="0"/>
              </a:spcAft>
              <a:buClr>
                <a:schemeClr val="dk1"/>
              </a:buClr>
              <a:buSzPts val="2503"/>
              <a:buChar char="•"/>
              <a:defRPr sz="2983"/>
            </a:lvl3pPr>
            <a:lvl4pPr indent="-387529" lvl="3" marL="1828800" algn="l">
              <a:lnSpc>
                <a:spcPct val="90000"/>
              </a:lnSpc>
              <a:spcBef>
                <a:spcPts val="745"/>
              </a:spcBef>
              <a:spcAft>
                <a:spcPts val="0"/>
              </a:spcAft>
              <a:buClr>
                <a:schemeClr val="dk1"/>
              </a:buClr>
              <a:buSzPts val="2503"/>
              <a:buChar char="•"/>
              <a:defRPr sz="2684"/>
            </a:lvl4pPr>
            <a:lvl5pPr indent="-387529" lvl="4" marL="2286000" algn="l">
              <a:lnSpc>
                <a:spcPct val="90000"/>
              </a:lnSpc>
              <a:spcBef>
                <a:spcPts val="745"/>
              </a:spcBef>
              <a:spcAft>
                <a:spcPts val="0"/>
              </a:spcAft>
              <a:buClr>
                <a:schemeClr val="dk1"/>
              </a:buClr>
              <a:buSzPts val="2503"/>
              <a:buChar char="•"/>
              <a:defRPr sz="2684"/>
            </a:lvl5pPr>
            <a:lvl6pPr indent="-387529" lvl="5" marL="2743200" algn="l">
              <a:lnSpc>
                <a:spcPct val="90000"/>
              </a:lnSpc>
              <a:spcBef>
                <a:spcPts val="745"/>
              </a:spcBef>
              <a:spcAft>
                <a:spcPts val="0"/>
              </a:spcAft>
              <a:buClr>
                <a:schemeClr val="dk1"/>
              </a:buClr>
              <a:buSzPts val="2503"/>
              <a:buChar char="•"/>
              <a:defRPr sz="2684"/>
            </a:lvl6pPr>
            <a:lvl7pPr indent="-387529" lvl="6" marL="3200400" algn="l">
              <a:lnSpc>
                <a:spcPct val="90000"/>
              </a:lnSpc>
              <a:spcBef>
                <a:spcPts val="745"/>
              </a:spcBef>
              <a:spcAft>
                <a:spcPts val="0"/>
              </a:spcAft>
              <a:buClr>
                <a:schemeClr val="dk1"/>
              </a:buClr>
              <a:buSzPts val="2503"/>
              <a:buChar char="•"/>
              <a:defRPr sz="2684"/>
            </a:lvl7pPr>
            <a:lvl8pPr indent="-387529" lvl="7" marL="3657600" algn="l">
              <a:lnSpc>
                <a:spcPct val="90000"/>
              </a:lnSpc>
              <a:spcBef>
                <a:spcPts val="745"/>
              </a:spcBef>
              <a:spcAft>
                <a:spcPts val="0"/>
              </a:spcAft>
              <a:buClr>
                <a:schemeClr val="dk1"/>
              </a:buClr>
              <a:buSzPts val="2503"/>
              <a:buChar char="•"/>
              <a:defRPr sz="2684"/>
            </a:lvl8pPr>
            <a:lvl9pPr indent="-387529" lvl="8" marL="4114800" algn="l">
              <a:lnSpc>
                <a:spcPct val="90000"/>
              </a:lnSpc>
              <a:spcBef>
                <a:spcPts val="745"/>
              </a:spcBef>
              <a:spcAft>
                <a:spcPts val="0"/>
              </a:spcAft>
              <a:buClr>
                <a:schemeClr val="dk1"/>
              </a:buClr>
              <a:buSzPts val="2503"/>
              <a:buChar char="•"/>
              <a:defRPr sz="2684"/>
            </a:lvl9pPr>
          </a:lstStyle>
          <a:p/>
        </p:txBody>
      </p:sp>
      <p:sp>
        <p:nvSpPr>
          <p:cNvPr id="125" name="Google Shape;125;p19"/>
          <p:cNvSpPr txBox="1"/>
          <p:nvPr>
            <p:ph idx="3" type="body"/>
          </p:nvPr>
        </p:nvSpPr>
        <p:spPr>
          <a:xfrm>
            <a:off x="10824367" y="7422213"/>
            <a:ext cx="9091800" cy="3637500"/>
          </a:xfrm>
          <a:prstGeom prst="rect">
            <a:avLst/>
          </a:prstGeom>
          <a:noFill/>
          <a:ln>
            <a:noFill/>
          </a:ln>
        </p:spPr>
        <p:txBody>
          <a:bodyPr anchorCtr="0" anchor="b" bIns="63550" lIns="127125" spcFirstLastPara="1" rIns="127125" wrap="square" tIns="63550">
            <a:normAutofit/>
          </a:bodyPr>
          <a:lstStyle>
            <a:lvl1pPr indent="-228600" lvl="0" marL="457200" algn="l">
              <a:lnSpc>
                <a:spcPct val="90000"/>
              </a:lnSpc>
              <a:spcBef>
                <a:spcPts val="1491"/>
              </a:spcBef>
              <a:spcAft>
                <a:spcPts val="0"/>
              </a:spcAft>
              <a:buClr>
                <a:schemeClr val="dk1"/>
              </a:buClr>
              <a:buSzPts val="3579"/>
              <a:buNone/>
              <a:defRPr b="1" sz="3579"/>
            </a:lvl1pPr>
            <a:lvl2pPr indent="-228600" lvl="1" marL="914400" algn="l">
              <a:lnSpc>
                <a:spcPct val="90000"/>
              </a:lnSpc>
              <a:spcBef>
                <a:spcPts val="745"/>
              </a:spcBef>
              <a:spcAft>
                <a:spcPts val="0"/>
              </a:spcAft>
              <a:buClr>
                <a:schemeClr val="dk1"/>
              </a:buClr>
              <a:buSzPts val="2984"/>
              <a:buNone/>
              <a:defRPr b="1" sz="2983"/>
            </a:lvl2pPr>
            <a:lvl3pPr indent="-228600" lvl="2" marL="1371600" algn="l">
              <a:lnSpc>
                <a:spcPct val="90000"/>
              </a:lnSpc>
              <a:spcBef>
                <a:spcPts val="745"/>
              </a:spcBef>
              <a:spcAft>
                <a:spcPts val="0"/>
              </a:spcAft>
              <a:buClr>
                <a:schemeClr val="dk1"/>
              </a:buClr>
              <a:buSzPts val="2685"/>
              <a:buNone/>
              <a:defRPr b="1" sz="2684"/>
            </a:lvl3pPr>
            <a:lvl4pPr indent="-228600" lvl="3" marL="1828800" algn="l">
              <a:lnSpc>
                <a:spcPct val="90000"/>
              </a:lnSpc>
              <a:spcBef>
                <a:spcPts val="745"/>
              </a:spcBef>
              <a:spcAft>
                <a:spcPts val="0"/>
              </a:spcAft>
              <a:buClr>
                <a:schemeClr val="dk1"/>
              </a:buClr>
              <a:buSzPts val="2386"/>
              <a:buNone/>
              <a:defRPr b="1" sz="2386"/>
            </a:lvl4pPr>
            <a:lvl5pPr indent="-228600" lvl="4" marL="2286000" algn="l">
              <a:lnSpc>
                <a:spcPct val="90000"/>
              </a:lnSpc>
              <a:spcBef>
                <a:spcPts val="745"/>
              </a:spcBef>
              <a:spcAft>
                <a:spcPts val="0"/>
              </a:spcAft>
              <a:buClr>
                <a:schemeClr val="dk1"/>
              </a:buClr>
              <a:buSzPts val="2386"/>
              <a:buNone/>
              <a:defRPr b="1" sz="2386"/>
            </a:lvl5pPr>
            <a:lvl6pPr indent="-228600" lvl="5" marL="2743200" algn="l">
              <a:lnSpc>
                <a:spcPct val="90000"/>
              </a:lnSpc>
              <a:spcBef>
                <a:spcPts val="745"/>
              </a:spcBef>
              <a:spcAft>
                <a:spcPts val="0"/>
              </a:spcAft>
              <a:buClr>
                <a:schemeClr val="dk1"/>
              </a:buClr>
              <a:buSzPts val="2386"/>
              <a:buNone/>
              <a:defRPr b="1" sz="2386"/>
            </a:lvl6pPr>
            <a:lvl7pPr indent="-228600" lvl="6" marL="3200400" algn="l">
              <a:lnSpc>
                <a:spcPct val="90000"/>
              </a:lnSpc>
              <a:spcBef>
                <a:spcPts val="745"/>
              </a:spcBef>
              <a:spcAft>
                <a:spcPts val="0"/>
              </a:spcAft>
              <a:buClr>
                <a:schemeClr val="dk1"/>
              </a:buClr>
              <a:buSzPts val="2386"/>
              <a:buNone/>
              <a:defRPr b="1" sz="2386"/>
            </a:lvl7pPr>
            <a:lvl8pPr indent="-228600" lvl="7" marL="3657600" algn="l">
              <a:lnSpc>
                <a:spcPct val="90000"/>
              </a:lnSpc>
              <a:spcBef>
                <a:spcPts val="745"/>
              </a:spcBef>
              <a:spcAft>
                <a:spcPts val="0"/>
              </a:spcAft>
              <a:buClr>
                <a:schemeClr val="dk1"/>
              </a:buClr>
              <a:buSzPts val="2386"/>
              <a:buNone/>
              <a:defRPr b="1" sz="2386"/>
            </a:lvl8pPr>
            <a:lvl9pPr indent="-228600" lvl="8" marL="4114800" algn="l">
              <a:lnSpc>
                <a:spcPct val="90000"/>
              </a:lnSpc>
              <a:spcBef>
                <a:spcPts val="745"/>
              </a:spcBef>
              <a:spcAft>
                <a:spcPts val="0"/>
              </a:spcAft>
              <a:buClr>
                <a:schemeClr val="dk1"/>
              </a:buClr>
              <a:buSzPts val="2386"/>
              <a:buNone/>
              <a:defRPr b="1" sz="2386"/>
            </a:lvl9pPr>
          </a:lstStyle>
          <a:p/>
        </p:txBody>
      </p:sp>
      <p:sp>
        <p:nvSpPr>
          <p:cNvPr id="126" name="Google Shape;126;p19"/>
          <p:cNvSpPr txBox="1"/>
          <p:nvPr>
            <p:ph idx="4" type="body"/>
          </p:nvPr>
        </p:nvSpPr>
        <p:spPr>
          <a:xfrm>
            <a:off x="10824367" y="11059670"/>
            <a:ext cx="9091800" cy="162663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1491"/>
              </a:spcBef>
              <a:spcAft>
                <a:spcPts val="0"/>
              </a:spcAft>
              <a:buClr>
                <a:schemeClr val="dk1"/>
              </a:buClr>
              <a:buSzPts val="2503"/>
              <a:buChar char="•"/>
              <a:defRPr sz="4176"/>
            </a:lvl1pPr>
            <a:lvl2pPr indent="-387529" lvl="1" marL="914400" algn="l">
              <a:lnSpc>
                <a:spcPct val="90000"/>
              </a:lnSpc>
              <a:spcBef>
                <a:spcPts val="745"/>
              </a:spcBef>
              <a:spcAft>
                <a:spcPts val="0"/>
              </a:spcAft>
              <a:buClr>
                <a:schemeClr val="dk1"/>
              </a:buClr>
              <a:buSzPts val="2503"/>
              <a:buChar char="•"/>
              <a:defRPr sz="3579"/>
            </a:lvl2pPr>
            <a:lvl3pPr indent="-387529" lvl="2" marL="1371600" algn="l">
              <a:lnSpc>
                <a:spcPct val="90000"/>
              </a:lnSpc>
              <a:spcBef>
                <a:spcPts val="745"/>
              </a:spcBef>
              <a:spcAft>
                <a:spcPts val="0"/>
              </a:spcAft>
              <a:buClr>
                <a:schemeClr val="dk1"/>
              </a:buClr>
              <a:buSzPts val="2503"/>
              <a:buChar char="•"/>
              <a:defRPr sz="2983"/>
            </a:lvl3pPr>
            <a:lvl4pPr indent="-387529" lvl="3" marL="1828800" algn="l">
              <a:lnSpc>
                <a:spcPct val="90000"/>
              </a:lnSpc>
              <a:spcBef>
                <a:spcPts val="745"/>
              </a:spcBef>
              <a:spcAft>
                <a:spcPts val="0"/>
              </a:spcAft>
              <a:buClr>
                <a:schemeClr val="dk1"/>
              </a:buClr>
              <a:buSzPts val="2503"/>
              <a:buChar char="•"/>
              <a:defRPr sz="2684"/>
            </a:lvl4pPr>
            <a:lvl5pPr indent="-387529" lvl="4" marL="2286000" algn="l">
              <a:lnSpc>
                <a:spcPct val="90000"/>
              </a:lnSpc>
              <a:spcBef>
                <a:spcPts val="745"/>
              </a:spcBef>
              <a:spcAft>
                <a:spcPts val="0"/>
              </a:spcAft>
              <a:buClr>
                <a:schemeClr val="dk1"/>
              </a:buClr>
              <a:buSzPts val="2503"/>
              <a:buChar char="•"/>
              <a:defRPr sz="2684"/>
            </a:lvl5pPr>
            <a:lvl6pPr indent="-387529" lvl="5" marL="2743200" algn="l">
              <a:lnSpc>
                <a:spcPct val="90000"/>
              </a:lnSpc>
              <a:spcBef>
                <a:spcPts val="745"/>
              </a:spcBef>
              <a:spcAft>
                <a:spcPts val="0"/>
              </a:spcAft>
              <a:buClr>
                <a:schemeClr val="dk1"/>
              </a:buClr>
              <a:buSzPts val="2503"/>
              <a:buChar char="•"/>
              <a:defRPr sz="2684"/>
            </a:lvl6pPr>
            <a:lvl7pPr indent="-387529" lvl="6" marL="3200400" algn="l">
              <a:lnSpc>
                <a:spcPct val="90000"/>
              </a:lnSpc>
              <a:spcBef>
                <a:spcPts val="745"/>
              </a:spcBef>
              <a:spcAft>
                <a:spcPts val="0"/>
              </a:spcAft>
              <a:buClr>
                <a:schemeClr val="dk1"/>
              </a:buClr>
              <a:buSzPts val="2503"/>
              <a:buChar char="•"/>
              <a:defRPr sz="2684"/>
            </a:lvl7pPr>
            <a:lvl8pPr indent="-387529" lvl="7" marL="3657600" algn="l">
              <a:lnSpc>
                <a:spcPct val="90000"/>
              </a:lnSpc>
              <a:spcBef>
                <a:spcPts val="745"/>
              </a:spcBef>
              <a:spcAft>
                <a:spcPts val="0"/>
              </a:spcAft>
              <a:buClr>
                <a:schemeClr val="dk1"/>
              </a:buClr>
              <a:buSzPts val="2503"/>
              <a:buChar char="•"/>
              <a:defRPr sz="2684"/>
            </a:lvl8pPr>
            <a:lvl9pPr indent="-387529" lvl="8" marL="4114800" algn="l">
              <a:lnSpc>
                <a:spcPct val="90000"/>
              </a:lnSpc>
              <a:spcBef>
                <a:spcPts val="745"/>
              </a:spcBef>
              <a:spcAft>
                <a:spcPts val="0"/>
              </a:spcAft>
              <a:buClr>
                <a:schemeClr val="dk1"/>
              </a:buClr>
              <a:buSzPts val="2503"/>
              <a:buChar char="•"/>
              <a:defRPr sz="2684"/>
            </a:lvl9pPr>
          </a:lstStyle>
          <a:p/>
        </p:txBody>
      </p:sp>
      <p:sp>
        <p:nvSpPr>
          <p:cNvPr id="127" name="Google Shape;127;p19"/>
          <p:cNvSpPr txBox="1"/>
          <p:nvPr>
            <p:ph idx="10" type="dt"/>
          </p:nvPr>
        </p:nvSpPr>
        <p:spPr>
          <a:xfrm>
            <a:off x="1470333" y="28060383"/>
            <a:ext cx="4812000" cy="16122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28" name="Google Shape;128;p19"/>
          <p:cNvSpPr txBox="1"/>
          <p:nvPr>
            <p:ph idx="11" type="ftr"/>
          </p:nvPr>
        </p:nvSpPr>
        <p:spPr>
          <a:xfrm>
            <a:off x="7084327" y="28060383"/>
            <a:ext cx="7215300" cy="16122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29" name="Google Shape;129;p19"/>
          <p:cNvSpPr txBox="1"/>
          <p:nvPr>
            <p:ph idx="12" type="sldNum"/>
          </p:nvPr>
        </p:nvSpPr>
        <p:spPr>
          <a:xfrm>
            <a:off x="15101692" y="28060383"/>
            <a:ext cx="4812000" cy="16122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790"/>
            </a:lvl1pPr>
            <a:lvl2pPr indent="0" lvl="1" marL="0" algn="r">
              <a:spcBef>
                <a:spcPts val="0"/>
              </a:spcBef>
              <a:buNone/>
              <a:defRPr sz="1790"/>
            </a:lvl2pPr>
            <a:lvl3pPr indent="0" lvl="2" marL="0" algn="r">
              <a:spcBef>
                <a:spcPts val="0"/>
              </a:spcBef>
              <a:buNone/>
              <a:defRPr sz="1790"/>
            </a:lvl3pPr>
            <a:lvl4pPr indent="0" lvl="3" marL="0" algn="r">
              <a:spcBef>
                <a:spcPts val="0"/>
              </a:spcBef>
              <a:buNone/>
              <a:defRPr sz="1790"/>
            </a:lvl4pPr>
            <a:lvl5pPr indent="0" lvl="4" marL="0" algn="r">
              <a:spcBef>
                <a:spcPts val="0"/>
              </a:spcBef>
              <a:buNone/>
              <a:defRPr sz="1790"/>
            </a:lvl5pPr>
            <a:lvl6pPr indent="0" lvl="5" marL="0" algn="r">
              <a:spcBef>
                <a:spcPts val="0"/>
              </a:spcBef>
              <a:buNone/>
              <a:defRPr sz="1790"/>
            </a:lvl6pPr>
            <a:lvl7pPr indent="0" lvl="6" marL="0" algn="r">
              <a:spcBef>
                <a:spcPts val="0"/>
              </a:spcBef>
              <a:buNone/>
              <a:defRPr sz="1790"/>
            </a:lvl7pPr>
            <a:lvl8pPr indent="0" lvl="7" marL="0" algn="r">
              <a:spcBef>
                <a:spcPts val="0"/>
              </a:spcBef>
              <a:buNone/>
              <a:defRPr sz="1790"/>
            </a:lvl8pPr>
            <a:lvl9pPr indent="0" lvl="8" marL="0" algn="r">
              <a:spcBef>
                <a:spcPts val="0"/>
              </a:spcBef>
              <a:buNone/>
              <a:defRPr sz="1790"/>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Yalnızca Başlık" type="titleOnly">
  <p:cSld name="TITLE_ONLY">
    <p:spTree>
      <p:nvGrpSpPr>
        <p:cNvPr id="130" name="Shape 130"/>
        <p:cNvGrpSpPr/>
        <p:nvPr/>
      </p:nvGrpSpPr>
      <p:grpSpPr>
        <a:xfrm>
          <a:off x="0" y="0"/>
          <a:ext cx="0" cy="0"/>
          <a:chOff x="0" y="0"/>
          <a:chExt cx="0" cy="0"/>
        </a:xfrm>
      </p:grpSpPr>
      <p:sp>
        <p:nvSpPr>
          <p:cNvPr id="131" name="Google Shape;131;p20"/>
          <p:cNvSpPr txBox="1"/>
          <p:nvPr>
            <p:ph type="title"/>
          </p:nvPr>
        </p:nvSpPr>
        <p:spPr>
          <a:xfrm>
            <a:off x="1470335" y="1612102"/>
            <a:ext cx="18443400" cy="5850900"/>
          </a:xfrm>
          <a:prstGeom prst="rect">
            <a:avLst/>
          </a:prstGeom>
          <a:noFill/>
          <a:ln>
            <a:noFill/>
          </a:ln>
        </p:spPr>
        <p:txBody>
          <a:bodyPr anchorCtr="0" anchor="ctr" bIns="63550" lIns="127125" spcFirstLastPara="1" rIns="127125" wrap="square" tIns="63550">
            <a:normAutofit/>
          </a:bodyPr>
          <a:lstStyle>
            <a:lvl1pPr lvl="0" algn="l">
              <a:lnSpc>
                <a:spcPct val="90000"/>
              </a:lnSpc>
              <a:spcBef>
                <a:spcPts val="0"/>
              </a:spcBef>
              <a:spcAft>
                <a:spcPts val="0"/>
              </a:spcAft>
              <a:buClr>
                <a:schemeClr val="dk1"/>
              </a:buClr>
              <a:buSzPts val="2503"/>
              <a:buNone/>
              <a:defRPr sz="6562"/>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132" name="Google Shape;132;p20"/>
          <p:cNvSpPr txBox="1"/>
          <p:nvPr>
            <p:ph idx="10" type="dt"/>
          </p:nvPr>
        </p:nvSpPr>
        <p:spPr>
          <a:xfrm>
            <a:off x="1470333" y="28060383"/>
            <a:ext cx="4812000" cy="16122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33" name="Google Shape;133;p20"/>
          <p:cNvSpPr txBox="1"/>
          <p:nvPr>
            <p:ph idx="11" type="ftr"/>
          </p:nvPr>
        </p:nvSpPr>
        <p:spPr>
          <a:xfrm>
            <a:off x="7084327" y="28060383"/>
            <a:ext cx="7215300" cy="16122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34" name="Google Shape;134;p20"/>
          <p:cNvSpPr txBox="1"/>
          <p:nvPr>
            <p:ph idx="12" type="sldNum"/>
          </p:nvPr>
        </p:nvSpPr>
        <p:spPr>
          <a:xfrm>
            <a:off x="15101692" y="28060383"/>
            <a:ext cx="4812000" cy="16122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790"/>
            </a:lvl1pPr>
            <a:lvl2pPr indent="0" lvl="1" marL="0" algn="r">
              <a:spcBef>
                <a:spcPts val="0"/>
              </a:spcBef>
              <a:buNone/>
              <a:defRPr sz="1790"/>
            </a:lvl2pPr>
            <a:lvl3pPr indent="0" lvl="2" marL="0" algn="r">
              <a:spcBef>
                <a:spcPts val="0"/>
              </a:spcBef>
              <a:buNone/>
              <a:defRPr sz="1790"/>
            </a:lvl3pPr>
            <a:lvl4pPr indent="0" lvl="3" marL="0" algn="r">
              <a:spcBef>
                <a:spcPts val="0"/>
              </a:spcBef>
              <a:buNone/>
              <a:defRPr sz="1790"/>
            </a:lvl4pPr>
            <a:lvl5pPr indent="0" lvl="4" marL="0" algn="r">
              <a:spcBef>
                <a:spcPts val="0"/>
              </a:spcBef>
              <a:buNone/>
              <a:defRPr sz="1790"/>
            </a:lvl5pPr>
            <a:lvl6pPr indent="0" lvl="5" marL="0" algn="r">
              <a:spcBef>
                <a:spcPts val="0"/>
              </a:spcBef>
              <a:buNone/>
              <a:defRPr sz="1790"/>
            </a:lvl6pPr>
            <a:lvl7pPr indent="0" lvl="6" marL="0" algn="r">
              <a:spcBef>
                <a:spcPts val="0"/>
              </a:spcBef>
              <a:buNone/>
              <a:defRPr sz="1790"/>
            </a:lvl7pPr>
            <a:lvl8pPr indent="0" lvl="7" marL="0" algn="r">
              <a:spcBef>
                <a:spcPts val="0"/>
              </a:spcBef>
              <a:buNone/>
              <a:defRPr sz="1790"/>
            </a:lvl8pPr>
            <a:lvl9pPr indent="0" lvl="8" marL="0" algn="r">
              <a:spcBef>
                <a:spcPts val="0"/>
              </a:spcBef>
              <a:buNone/>
              <a:defRPr sz="1790"/>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oş" type="blank">
  <p:cSld name="BLANK">
    <p:spTree>
      <p:nvGrpSpPr>
        <p:cNvPr id="135" name="Shape 135"/>
        <p:cNvGrpSpPr/>
        <p:nvPr/>
      </p:nvGrpSpPr>
      <p:grpSpPr>
        <a:xfrm>
          <a:off x="0" y="0"/>
          <a:ext cx="0" cy="0"/>
          <a:chOff x="0" y="0"/>
          <a:chExt cx="0" cy="0"/>
        </a:xfrm>
      </p:grpSpPr>
      <p:sp>
        <p:nvSpPr>
          <p:cNvPr id="136" name="Google Shape;136;p21"/>
          <p:cNvSpPr txBox="1"/>
          <p:nvPr>
            <p:ph idx="10" type="dt"/>
          </p:nvPr>
        </p:nvSpPr>
        <p:spPr>
          <a:xfrm>
            <a:off x="1470333" y="28060383"/>
            <a:ext cx="4812000" cy="16122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37" name="Google Shape;137;p21"/>
          <p:cNvSpPr txBox="1"/>
          <p:nvPr>
            <p:ph idx="11" type="ftr"/>
          </p:nvPr>
        </p:nvSpPr>
        <p:spPr>
          <a:xfrm>
            <a:off x="7084327" y="28060383"/>
            <a:ext cx="7215300" cy="16122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38" name="Google Shape;138;p21"/>
          <p:cNvSpPr txBox="1"/>
          <p:nvPr>
            <p:ph idx="12" type="sldNum"/>
          </p:nvPr>
        </p:nvSpPr>
        <p:spPr>
          <a:xfrm>
            <a:off x="15101692" y="28060383"/>
            <a:ext cx="4812000" cy="16122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790"/>
            </a:lvl1pPr>
            <a:lvl2pPr indent="0" lvl="1" marL="0" algn="r">
              <a:spcBef>
                <a:spcPts val="0"/>
              </a:spcBef>
              <a:buNone/>
              <a:defRPr sz="1790"/>
            </a:lvl2pPr>
            <a:lvl3pPr indent="0" lvl="2" marL="0" algn="r">
              <a:spcBef>
                <a:spcPts val="0"/>
              </a:spcBef>
              <a:buNone/>
              <a:defRPr sz="1790"/>
            </a:lvl3pPr>
            <a:lvl4pPr indent="0" lvl="3" marL="0" algn="r">
              <a:spcBef>
                <a:spcPts val="0"/>
              </a:spcBef>
              <a:buNone/>
              <a:defRPr sz="1790"/>
            </a:lvl4pPr>
            <a:lvl5pPr indent="0" lvl="4" marL="0" algn="r">
              <a:spcBef>
                <a:spcPts val="0"/>
              </a:spcBef>
              <a:buNone/>
              <a:defRPr sz="1790"/>
            </a:lvl5pPr>
            <a:lvl6pPr indent="0" lvl="5" marL="0" algn="r">
              <a:spcBef>
                <a:spcPts val="0"/>
              </a:spcBef>
              <a:buNone/>
              <a:defRPr sz="1790"/>
            </a:lvl6pPr>
            <a:lvl7pPr indent="0" lvl="6" marL="0" algn="r">
              <a:spcBef>
                <a:spcPts val="0"/>
              </a:spcBef>
              <a:buNone/>
              <a:defRPr sz="1790"/>
            </a:lvl7pPr>
            <a:lvl8pPr indent="0" lvl="7" marL="0" algn="r">
              <a:spcBef>
                <a:spcPts val="0"/>
              </a:spcBef>
              <a:buNone/>
              <a:defRPr sz="1790"/>
            </a:lvl8pPr>
            <a:lvl9pPr indent="0" lvl="8" marL="0" algn="r">
              <a:spcBef>
                <a:spcPts val="0"/>
              </a:spcBef>
              <a:buNone/>
              <a:defRPr sz="1790"/>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şlıklı İçerik" type="objTx">
  <p:cSld name="OBJECT_WITH_CAPTION_TEXT">
    <p:spTree>
      <p:nvGrpSpPr>
        <p:cNvPr id="139" name="Shape 139"/>
        <p:cNvGrpSpPr/>
        <p:nvPr/>
      </p:nvGrpSpPr>
      <p:grpSpPr>
        <a:xfrm>
          <a:off x="0" y="0"/>
          <a:ext cx="0" cy="0"/>
          <a:chOff x="0" y="0"/>
          <a:chExt cx="0" cy="0"/>
        </a:xfrm>
      </p:grpSpPr>
      <p:sp>
        <p:nvSpPr>
          <p:cNvPr id="140" name="Google Shape;140;p22"/>
          <p:cNvSpPr txBox="1"/>
          <p:nvPr>
            <p:ph type="title"/>
          </p:nvPr>
        </p:nvSpPr>
        <p:spPr>
          <a:xfrm>
            <a:off x="1472954" y="2019220"/>
            <a:ext cx="6895500" cy="7064100"/>
          </a:xfrm>
          <a:prstGeom prst="rect">
            <a:avLst/>
          </a:prstGeom>
          <a:noFill/>
          <a:ln>
            <a:noFill/>
          </a:ln>
        </p:spPr>
        <p:txBody>
          <a:bodyPr anchorCtr="0" anchor="b" bIns="63550" lIns="127125" spcFirstLastPara="1" rIns="127125" wrap="square" tIns="63550">
            <a:normAutofit/>
          </a:bodyPr>
          <a:lstStyle>
            <a:lvl1pPr lvl="0" algn="l">
              <a:lnSpc>
                <a:spcPct val="90000"/>
              </a:lnSpc>
              <a:spcBef>
                <a:spcPts val="0"/>
              </a:spcBef>
              <a:spcAft>
                <a:spcPts val="0"/>
              </a:spcAft>
              <a:buClr>
                <a:schemeClr val="dk1"/>
              </a:buClr>
              <a:buSzPts val="4772"/>
              <a:buFont typeface="Calibri"/>
              <a:buNone/>
              <a:defRPr sz="4772"/>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141" name="Google Shape;141;p22"/>
          <p:cNvSpPr txBox="1"/>
          <p:nvPr>
            <p:ph idx="1" type="body"/>
          </p:nvPr>
        </p:nvSpPr>
        <p:spPr>
          <a:xfrm>
            <a:off x="9091945" y="4359631"/>
            <a:ext cx="10824300" cy="21515700"/>
          </a:xfrm>
          <a:prstGeom prst="rect">
            <a:avLst/>
          </a:prstGeom>
          <a:noFill/>
          <a:ln>
            <a:noFill/>
          </a:ln>
        </p:spPr>
        <p:txBody>
          <a:bodyPr anchorCtr="0" anchor="t" bIns="63550" lIns="127125" spcFirstLastPara="1" rIns="127125" wrap="square" tIns="63550">
            <a:normAutofit/>
          </a:bodyPr>
          <a:lstStyle>
            <a:lvl1pPr indent="-531626" lvl="0" marL="457200" algn="l">
              <a:lnSpc>
                <a:spcPct val="90000"/>
              </a:lnSpc>
              <a:spcBef>
                <a:spcPts val="1491"/>
              </a:spcBef>
              <a:spcAft>
                <a:spcPts val="0"/>
              </a:spcAft>
              <a:buClr>
                <a:schemeClr val="dk1"/>
              </a:buClr>
              <a:buSzPts val="4772"/>
              <a:buChar char="•"/>
              <a:defRPr sz="4772"/>
            </a:lvl1pPr>
            <a:lvl2pPr indent="-493836" lvl="1" marL="914400" algn="l">
              <a:lnSpc>
                <a:spcPct val="90000"/>
              </a:lnSpc>
              <a:spcBef>
                <a:spcPts val="745"/>
              </a:spcBef>
              <a:spcAft>
                <a:spcPts val="0"/>
              </a:spcAft>
              <a:buClr>
                <a:schemeClr val="dk1"/>
              </a:buClr>
              <a:buSzPts val="4177"/>
              <a:buChar char="•"/>
              <a:defRPr sz="4176"/>
            </a:lvl2pPr>
            <a:lvl3pPr indent="-455869" lvl="2" marL="1371600" algn="l">
              <a:lnSpc>
                <a:spcPct val="90000"/>
              </a:lnSpc>
              <a:spcBef>
                <a:spcPts val="745"/>
              </a:spcBef>
              <a:spcAft>
                <a:spcPts val="0"/>
              </a:spcAft>
              <a:buClr>
                <a:schemeClr val="dk1"/>
              </a:buClr>
              <a:buSzPts val="3579"/>
              <a:buChar char="•"/>
              <a:defRPr sz="3579"/>
            </a:lvl3pPr>
            <a:lvl4pPr indent="-418079" lvl="3" marL="1828800" algn="l">
              <a:lnSpc>
                <a:spcPct val="90000"/>
              </a:lnSpc>
              <a:spcBef>
                <a:spcPts val="745"/>
              </a:spcBef>
              <a:spcAft>
                <a:spcPts val="0"/>
              </a:spcAft>
              <a:buClr>
                <a:schemeClr val="dk1"/>
              </a:buClr>
              <a:buSzPts val="2984"/>
              <a:buChar char="•"/>
              <a:defRPr sz="2983"/>
            </a:lvl4pPr>
            <a:lvl5pPr indent="-418079" lvl="4" marL="2286000" algn="l">
              <a:lnSpc>
                <a:spcPct val="90000"/>
              </a:lnSpc>
              <a:spcBef>
                <a:spcPts val="745"/>
              </a:spcBef>
              <a:spcAft>
                <a:spcPts val="0"/>
              </a:spcAft>
              <a:buClr>
                <a:schemeClr val="dk1"/>
              </a:buClr>
              <a:buSzPts val="2984"/>
              <a:buChar char="•"/>
              <a:defRPr sz="2983"/>
            </a:lvl5pPr>
            <a:lvl6pPr indent="-418079" lvl="5" marL="2743200" algn="l">
              <a:lnSpc>
                <a:spcPct val="90000"/>
              </a:lnSpc>
              <a:spcBef>
                <a:spcPts val="745"/>
              </a:spcBef>
              <a:spcAft>
                <a:spcPts val="0"/>
              </a:spcAft>
              <a:buClr>
                <a:schemeClr val="dk1"/>
              </a:buClr>
              <a:buSzPts val="2984"/>
              <a:buChar char="•"/>
              <a:defRPr sz="2983"/>
            </a:lvl6pPr>
            <a:lvl7pPr indent="-418079" lvl="6" marL="3200400" algn="l">
              <a:lnSpc>
                <a:spcPct val="90000"/>
              </a:lnSpc>
              <a:spcBef>
                <a:spcPts val="745"/>
              </a:spcBef>
              <a:spcAft>
                <a:spcPts val="0"/>
              </a:spcAft>
              <a:buClr>
                <a:schemeClr val="dk1"/>
              </a:buClr>
              <a:buSzPts val="2984"/>
              <a:buChar char="•"/>
              <a:defRPr sz="2983"/>
            </a:lvl7pPr>
            <a:lvl8pPr indent="-418079" lvl="7" marL="3657600" algn="l">
              <a:lnSpc>
                <a:spcPct val="90000"/>
              </a:lnSpc>
              <a:spcBef>
                <a:spcPts val="745"/>
              </a:spcBef>
              <a:spcAft>
                <a:spcPts val="0"/>
              </a:spcAft>
              <a:buClr>
                <a:schemeClr val="dk1"/>
              </a:buClr>
              <a:buSzPts val="2984"/>
              <a:buChar char="•"/>
              <a:defRPr sz="2983"/>
            </a:lvl8pPr>
            <a:lvl9pPr indent="-418079" lvl="8" marL="4114800" algn="l">
              <a:lnSpc>
                <a:spcPct val="90000"/>
              </a:lnSpc>
              <a:spcBef>
                <a:spcPts val="745"/>
              </a:spcBef>
              <a:spcAft>
                <a:spcPts val="0"/>
              </a:spcAft>
              <a:buClr>
                <a:schemeClr val="dk1"/>
              </a:buClr>
              <a:buSzPts val="2984"/>
              <a:buChar char="•"/>
              <a:defRPr sz="2983"/>
            </a:lvl9pPr>
          </a:lstStyle>
          <a:p/>
        </p:txBody>
      </p:sp>
      <p:sp>
        <p:nvSpPr>
          <p:cNvPr id="142" name="Google Shape;142;p22"/>
          <p:cNvSpPr txBox="1"/>
          <p:nvPr>
            <p:ph idx="2" type="body"/>
          </p:nvPr>
        </p:nvSpPr>
        <p:spPr>
          <a:xfrm>
            <a:off x="1472954" y="9083413"/>
            <a:ext cx="6895500" cy="16826700"/>
          </a:xfrm>
          <a:prstGeom prst="rect">
            <a:avLst/>
          </a:prstGeom>
          <a:noFill/>
          <a:ln>
            <a:noFill/>
          </a:ln>
        </p:spPr>
        <p:txBody>
          <a:bodyPr anchorCtr="0" anchor="t" bIns="63550" lIns="127125" spcFirstLastPara="1" rIns="127125" wrap="square" tIns="63550">
            <a:normAutofit/>
          </a:bodyPr>
          <a:lstStyle>
            <a:lvl1pPr indent="-228600" lvl="0" marL="457200" algn="l">
              <a:lnSpc>
                <a:spcPct val="90000"/>
              </a:lnSpc>
              <a:spcBef>
                <a:spcPts val="1491"/>
              </a:spcBef>
              <a:spcAft>
                <a:spcPts val="0"/>
              </a:spcAft>
              <a:buClr>
                <a:schemeClr val="dk1"/>
              </a:buClr>
              <a:buSzPts val="2386"/>
              <a:buNone/>
              <a:defRPr sz="2386"/>
            </a:lvl1pPr>
            <a:lvl2pPr indent="-228600" lvl="1" marL="914400" algn="l">
              <a:lnSpc>
                <a:spcPct val="90000"/>
              </a:lnSpc>
              <a:spcBef>
                <a:spcPts val="745"/>
              </a:spcBef>
              <a:spcAft>
                <a:spcPts val="0"/>
              </a:spcAft>
              <a:buClr>
                <a:schemeClr val="dk1"/>
              </a:buClr>
              <a:buSzPts val="2088"/>
              <a:buNone/>
              <a:defRPr sz="2088"/>
            </a:lvl2pPr>
            <a:lvl3pPr indent="-228600" lvl="2" marL="1371600" algn="l">
              <a:lnSpc>
                <a:spcPct val="90000"/>
              </a:lnSpc>
              <a:spcBef>
                <a:spcPts val="745"/>
              </a:spcBef>
              <a:spcAft>
                <a:spcPts val="0"/>
              </a:spcAft>
              <a:buClr>
                <a:schemeClr val="dk1"/>
              </a:buClr>
              <a:buSzPts val="1791"/>
              <a:buNone/>
              <a:defRPr sz="1790"/>
            </a:lvl3pPr>
            <a:lvl4pPr indent="-228600" lvl="3" marL="1828800" algn="l">
              <a:lnSpc>
                <a:spcPct val="90000"/>
              </a:lnSpc>
              <a:spcBef>
                <a:spcPts val="745"/>
              </a:spcBef>
              <a:spcAft>
                <a:spcPts val="0"/>
              </a:spcAft>
              <a:buClr>
                <a:schemeClr val="dk1"/>
              </a:buClr>
              <a:buSzPts val="1491"/>
              <a:buNone/>
              <a:defRPr sz="1490"/>
            </a:lvl4pPr>
            <a:lvl5pPr indent="-228600" lvl="4" marL="2286000" algn="l">
              <a:lnSpc>
                <a:spcPct val="90000"/>
              </a:lnSpc>
              <a:spcBef>
                <a:spcPts val="745"/>
              </a:spcBef>
              <a:spcAft>
                <a:spcPts val="0"/>
              </a:spcAft>
              <a:buClr>
                <a:schemeClr val="dk1"/>
              </a:buClr>
              <a:buSzPts val="1491"/>
              <a:buNone/>
              <a:defRPr sz="1490"/>
            </a:lvl5pPr>
            <a:lvl6pPr indent="-228600" lvl="5" marL="2743200" algn="l">
              <a:lnSpc>
                <a:spcPct val="90000"/>
              </a:lnSpc>
              <a:spcBef>
                <a:spcPts val="745"/>
              </a:spcBef>
              <a:spcAft>
                <a:spcPts val="0"/>
              </a:spcAft>
              <a:buClr>
                <a:schemeClr val="dk1"/>
              </a:buClr>
              <a:buSzPts val="1491"/>
              <a:buNone/>
              <a:defRPr sz="1490"/>
            </a:lvl6pPr>
            <a:lvl7pPr indent="-228600" lvl="6" marL="3200400" algn="l">
              <a:lnSpc>
                <a:spcPct val="90000"/>
              </a:lnSpc>
              <a:spcBef>
                <a:spcPts val="745"/>
              </a:spcBef>
              <a:spcAft>
                <a:spcPts val="0"/>
              </a:spcAft>
              <a:buClr>
                <a:schemeClr val="dk1"/>
              </a:buClr>
              <a:buSzPts val="1491"/>
              <a:buNone/>
              <a:defRPr sz="1490"/>
            </a:lvl7pPr>
            <a:lvl8pPr indent="-228600" lvl="7" marL="3657600" algn="l">
              <a:lnSpc>
                <a:spcPct val="90000"/>
              </a:lnSpc>
              <a:spcBef>
                <a:spcPts val="745"/>
              </a:spcBef>
              <a:spcAft>
                <a:spcPts val="0"/>
              </a:spcAft>
              <a:buClr>
                <a:schemeClr val="dk1"/>
              </a:buClr>
              <a:buSzPts val="1491"/>
              <a:buNone/>
              <a:defRPr sz="1490"/>
            </a:lvl8pPr>
            <a:lvl9pPr indent="-228600" lvl="8" marL="4114800" algn="l">
              <a:lnSpc>
                <a:spcPct val="90000"/>
              </a:lnSpc>
              <a:spcBef>
                <a:spcPts val="745"/>
              </a:spcBef>
              <a:spcAft>
                <a:spcPts val="0"/>
              </a:spcAft>
              <a:buClr>
                <a:schemeClr val="dk1"/>
              </a:buClr>
              <a:buSzPts val="1491"/>
              <a:buNone/>
              <a:defRPr sz="1490"/>
            </a:lvl9pPr>
          </a:lstStyle>
          <a:p/>
        </p:txBody>
      </p:sp>
      <p:sp>
        <p:nvSpPr>
          <p:cNvPr id="143" name="Google Shape;143;p22"/>
          <p:cNvSpPr txBox="1"/>
          <p:nvPr>
            <p:ph idx="10" type="dt"/>
          </p:nvPr>
        </p:nvSpPr>
        <p:spPr>
          <a:xfrm>
            <a:off x="1470333" y="28060383"/>
            <a:ext cx="4812000" cy="16122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44" name="Google Shape;144;p22"/>
          <p:cNvSpPr txBox="1"/>
          <p:nvPr>
            <p:ph idx="11" type="ftr"/>
          </p:nvPr>
        </p:nvSpPr>
        <p:spPr>
          <a:xfrm>
            <a:off x="7084327" y="28060383"/>
            <a:ext cx="7215300" cy="16122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45" name="Google Shape;145;p22"/>
          <p:cNvSpPr txBox="1"/>
          <p:nvPr>
            <p:ph idx="12" type="sldNum"/>
          </p:nvPr>
        </p:nvSpPr>
        <p:spPr>
          <a:xfrm>
            <a:off x="15101692" y="28060383"/>
            <a:ext cx="4812000" cy="16122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790"/>
            </a:lvl1pPr>
            <a:lvl2pPr indent="0" lvl="1" marL="0" algn="r">
              <a:spcBef>
                <a:spcPts val="0"/>
              </a:spcBef>
              <a:buNone/>
              <a:defRPr sz="1790"/>
            </a:lvl2pPr>
            <a:lvl3pPr indent="0" lvl="2" marL="0" algn="r">
              <a:spcBef>
                <a:spcPts val="0"/>
              </a:spcBef>
              <a:buNone/>
              <a:defRPr sz="1790"/>
            </a:lvl3pPr>
            <a:lvl4pPr indent="0" lvl="3" marL="0" algn="r">
              <a:spcBef>
                <a:spcPts val="0"/>
              </a:spcBef>
              <a:buNone/>
              <a:defRPr sz="1790"/>
            </a:lvl4pPr>
            <a:lvl5pPr indent="0" lvl="4" marL="0" algn="r">
              <a:spcBef>
                <a:spcPts val="0"/>
              </a:spcBef>
              <a:buNone/>
              <a:defRPr sz="1790"/>
            </a:lvl5pPr>
            <a:lvl6pPr indent="0" lvl="5" marL="0" algn="r">
              <a:spcBef>
                <a:spcPts val="0"/>
              </a:spcBef>
              <a:buNone/>
              <a:defRPr sz="1790"/>
            </a:lvl6pPr>
            <a:lvl7pPr indent="0" lvl="6" marL="0" algn="r">
              <a:spcBef>
                <a:spcPts val="0"/>
              </a:spcBef>
              <a:buNone/>
              <a:defRPr sz="1790"/>
            </a:lvl7pPr>
            <a:lvl8pPr indent="0" lvl="7" marL="0" algn="r">
              <a:spcBef>
                <a:spcPts val="0"/>
              </a:spcBef>
              <a:buNone/>
              <a:defRPr sz="1790"/>
            </a:lvl8pPr>
            <a:lvl9pPr indent="0" lvl="8" marL="0" algn="r">
              <a:spcBef>
                <a:spcPts val="0"/>
              </a:spcBef>
              <a:buNone/>
              <a:defRPr sz="1790"/>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şlık Slaydı">
  <p:cSld name="Başlık Slaydı">
    <p:spTree>
      <p:nvGrpSpPr>
        <p:cNvPr id="21" name="Shape 21"/>
        <p:cNvGrpSpPr/>
        <p:nvPr/>
      </p:nvGrpSpPr>
      <p:grpSpPr>
        <a:xfrm>
          <a:off x="0" y="0"/>
          <a:ext cx="0" cy="0"/>
          <a:chOff x="0" y="0"/>
          <a:chExt cx="0" cy="0"/>
        </a:xfrm>
      </p:grpSpPr>
      <p:grpSp>
        <p:nvGrpSpPr>
          <p:cNvPr id="22" name="Google Shape;22;p4"/>
          <p:cNvGrpSpPr/>
          <p:nvPr/>
        </p:nvGrpSpPr>
        <p:grpSpPr>
          <a:xfrm>
            <a:off x="567" y="5"/>
            <a:ext cx="21457792" cy="30275819"/>
            <a:chOff x="437" y="3"/>
            <a:chExt cx="16527607" cy="29232228"/>
          </a:xfrm>
        </p:grpSpPr>
        <p:pic>
          <p:nvPicPr>
            <p:cNvPr id="23" name="Google Shape;23;p4"/>
            <p:cNvPicPr preferRelativeResize="0"/>
            <p:nvPr/>
          </p:nvPicPr>
          <p:blipFill rotWithShape="1">
            <a:blip r:embed="rId2">
              <a:alphaModFix/>
            </a:blip>
            <a:srcRect b="0" l="0" r="0" t="0"/>
            <a:stretch/>
          </p:blipFill>
          <p:spPr>
            <a:xfrm>
              <a:off x="437" y="3233848"/>
              <a:ext cx="16469418" cy="674038"/>
            </a:xfrm>
            <a:prstGeom prst="rect">
              <a:avLst/>
            </a:prstGeom>
            <a:noFill/>
            <a:ln>
              <a:noFill/>
            </a:ln>
          </p:spPr>
        </p:pic>
        <p:pic>
          <p:nvPicPr>
            <p:cNvPr id="24" name="Google Shape;24;p4"/>
            <p:cNvPicPr preferRelativeResize="0"/>
            <p:nvPr/>
          </p:nvPicPr>
          <p:blipFill rotWithShape="1">
            <a:blip r:embed="rId2">
              <a:alphaModFix/>
            </a:blip>
            <a:srcRect b="0" l="0" r="0" t="0"/>
            <a:stretch/>
          </p:blipFill>
          <p:spPr>
            <a:xfrm>
              <a:off x="441" y="3"/>
              <a:ext cx="16469421" cy="674038"/>
            </a:xfrm>
            <a:prstGeom prst="rect">
              <a:avLst/>
            </a:prstGeom>
            <a:noFill/>
            <a:ln>
              <a:noFill/>
            </a:ln>
          </p:spPr>
        </p:pic>
        <p:pic>
          <p:nvPicPr>
            <p:cNvPr id="25" name="Google Shape;25;p4"/>
            <p:cNvPicPr preferRelativeResize="0"/>
            <p:nvPr/>
          </p:nvPicPr>
          <p:blipFill rotWithShape="1">
            <a:blip r:embed="rId3">
              <a:alphaModFix/>
            </a:blip>
            <a:srcRect b="0" l="0" r="0" t="0"/>
            <a:stretch/>
          </p:blipFill>
          <p:spPr>
            <a:xfrm>
              <a:off x="124922" y="234453"/>
              <a:ext cx="3952340" cy="3792654"/>
            </a:xfrm>
            <a:prstGeom prst="rect">
              <a:avLst/>
            </a:prstGeom>
            <a:noFill/>
            <a:ln>
              <a:noFill/>
            </a:ln>
          </p:spPr>
        </p:pic>
        <p:sp>
          <p:nvSpPr>
            <p:cNvPr id="26" name="Google Shape;26;p4"/>
            <p:cNvSpPr txBox="1"/>
            <p:nvPr/>
          </p:nvSpPr>
          <p:spPr>
            <a:xfrm>
              <a:off x="3370651" y="997170"/>
              <a:ext cx="13099200" cy="2215500"/>
            </a:xfrm>
            <a:prstGeom prst="rect">
              <a:avLst/>
            </a:prstGeom>
            <a:noFill/>
            <a:ln>
              <a:noFill/>
            </a:ln>
            <a:effectLst>
              <a:outerShdw blurRad="70636" rotWithShape="0" algn="tl" dir="2700000" dist="52977">
                <a:srgbClr val="000000">
                  <a:alpha val="40000"/>
                </a:srgbClr>
              </a:outerShdw>
            </a:effectLst>
          </p:spPr>
          <p:txBody>
            <a:bodyPr anchorCtr="0" anchor="t" bIns="63550" lIns="127125" spcFirstLastPara="1" rIns="127125" wrap="square" tIns="63550">
              <a:spAutoFit/>
            </a:bodyPr>
            <a:lstStyle/>
            <a:p>
              <a:pPr indent="0" lvl="0" marL="0" marR="0" rtl="0" algn="r">
                <a:spcBef>
                  <a:spcPts val="0"/>
                </a:spcBef>
                <a:spcAft>
                  <a:spcPts val="0"/>
                </a:spcAft>
                <a:buNone/>
              </a:pPr>
              <a:r>
                <a:rPr b="1" lang="tr-TR" sz="7037">
                  <a:solidFill>
                    <a:srgbClr val="7030A0"/>
                  </a:solidFill>
                  <a:latin typeface="Palatino Linotype"/>
                  <a:ea typeface="Palatino Linotype"/>
                  <a:cs typeface="Palatino Linotype"/>
                  <a:sym typeface="Palatino Linotype"/>
                </a:rPr>
                <a:t>6th International </a:t>
              </a:r>
              <a:br>
                <a:rPr b="1" lang="tr-TR" sz="7037">
                  <a:solidFill>
                    <a:srgbClr val="7030A0"/>
                  </a:solidFill>
                  <a:latin typeface="Palatino Linotype"/>
                  <a:ea typeface="Palatino Linotype"/>
                  <a:cs typeface="Palatino Linotype"/>
                  <a:sym typeface="Palatino Linotype"/>
                </a:rPr>
              </a:br>
              <a:r>
                <a:rPr b="1" lang="tr-TR" sz="7037">
                  <a:solidFill>
                    <a:srgbClr val="7030A0"/>
                  </a:solidFill>
                  <a:latin typeface="Palatino Linotype"/>
                  <a:ea typeface="Palatino Linotype"/>
                  <a:cs typeface="Palatino Linotype"/>
                  <a:sym typeface="Palatino Linotype"/>
                </a:rPr>
                <a:t>Trakya Family Medicine Congress</a:t>
              </a:r>
              <a:endParaRPr b="1" sz="7037">
                <a:solidFill>
                  <a:srgbClr val="7030A0"/>
                </a:solidFill>
                <a:latin typeface="Palatino Linotype"/>
                <a:ea typeface="Palatino Linotype"/>
                <a:cs typeface="Palatino Linotype"/>
                <a:sym typeface="Palatino Linotype"/>
              </a:endParaRPr>
            </a:p>
          </p:txBody>
        </p:sp>
        <p:pic>
          <p:nvPicPr>
            <p:cNvPr id="27" name="Google Shape;27;p4"/>
            <p:cNvPicPr preferRelativeResize="0"/>
            <p:nvPr/>
          </p:nvPicPr>
          <p:blipFill rotWithShape="1">
            <a:blip r:embed="rId2">
              <a:alphaModFix/>
            </a:blip>
            <a:srcRect b="0" l="0" r="0" t="0"/>
            <a:stretch/>
          </p:blipFill>
          <p:spPr>
            <a:xfrm>
              <a:off x="444" y="28273468"/>
              <a:ext cx="16469420" cy="958763"/>
            </a:xfrm>
            <a:prstGeom prst="rect">
              <a:avLst/>
            </a:prstGeom>
            <a:noFill/>
            <a:ln>
              <a:noFill/>
            </a:ln>
          </p:spPr>
        </p:pic>
        <p:sp>
          <p:nvSpPr>
            <p:cNvPr id="28" name="Google Shape;28;p4"/>
            <p:cNvSpPr txBox="1"/>
            <p:nvPr/>
          </p:nvSpPr>
          <p:spPr>
            <a:xfrm>
              <a:off x="410737" y="130545"/>
              <a:ext cx="15649500" cy="542100"/>
            </a:xfrm>
            <a:prstGeom prst="rect">
              <a:avLst/>
            </a:prstGeom>
            <a:noFill/>
            <a:ln>
              <a:noFill/>
            </a:ln>
          </p:spPr>
          <p:txBody>
            <a:bodyPr anchorCtr="0" anchor="t" bIns="63550" lIns="127125" spcFirstLastPara="1" rIns="127125" wrap="square" tIns="63550">
              <a:spAutoFit/>
            </a:bodyPr>
            <a:lstStyle/>
            <a:p>
              <a:pPr indent="0" lvl="0" marL="0" marR="0" rtl="0" algn="ctr">
                <a:spcBef>
                  <a:spcPts val="0"/>
                </a:spcBef>
                <a:spcAft>
                  <a:spcPts val="0"/>
                </a:spcAft>
                <a:buNone/>
              </a:pPr>
              <a:r>
                <a:rPr b="1" lang="tr-TR" sz="2814">
                  <a:solidFill>
                    <a:schemeClr val="lt1"/>
                  </a:solidFill>
                  <a:latin typeface="Palatino Linotype"/>
                  <a:ea typeface="Palatino Linotype"/>
                  <a:cs typeface="Palatino Linotype"/>
                  <a:sym typeface="Palatino Linotype"/>
                </a:rPr>
                <a:t>www.tahek.org</a:t>
              </a:r>
              <a:endParaRPr b="1" sz="2814">
                <a:solidFill>
                  <a:schemeClr val="lt1"/>
                </a:solidFill>
                <a:latin typeface="Palatino Linotype"/>
                <a:ea typeface="Palatino Linotype"/>
                <a:cs typeface="Palatino Linotype"/>
                <a:sym typeface="Palatino Linotype"/>
              </a:endParaRPr>
            </a:p>
          </p:txBody>
        </p:sp>
        <p:sp>
          <p:nvSpPr>
            <p:cNvPr id="29" name="Google Shape;29;p4"/>
            <p:cNvSpPr txBox="1"/>
            <p:nvPr/>
          </p:nvSpPr>
          <p:spPr>
            <a:xfrm>
              <a:off x="124923" y="28541324"/>
              <a:ext cx="5011200" cy="559800"/>
            </a:xfrm>
            <a:prstGeom prst="rect">
              <a:avLst/>
            </a:prstGeom>
            <a:noFill/>
            <a:ln>
              <a:noFill/>
            </a:ln>
          </p:spPr>
          <p:txBody>
            <a:bodyPr anchorCtr="0" anchor="t" bIns="63550" lIns="127125" spcFirstLastPara="1" rIns="127125" wrap="square" tIns="63550">
              <a:spAutoFit/>
            </a:bodyPr>
            <a:lstStyle/>
            <a:p>
              <a:pPr indent="0" lvl="0" marL="0" marR="0" rtl="0" algn="ctr">
                <a:spcBef>
                  <a:spcPts val="0"/>
                </a:spcBef>
                <a:spcAft>
                  <a:spcPts val="0"/>
                </a:spcAft>
                <a:buNone/>
              </a:pPr>
              <a:r>
                <a:rPr lang="tr-TR" sz="2932">
                  <a:solidFill>
                    <a:schemeClr val="lt1"/>
                  </a:solidFill>
                  <a:latin typeface="Palatino Linotype"/>
                  <a:ea typeface="Palatino Linotype"/>
                  <a:cs typeface="Palatino Linotype"/>
                  <a:sym typeface="Palatino Linotype"/>
                </a:rPr>
                <a:t> Balkan Congress Center - Edirne</a:t>
              </a:r>
              <a:endParaRPr sz="1946"/>
            </a:p>
          </p:txBody>
        </p:sp>
        <p:sp>
          <p:nvSpPr>
            <p:cNvPr id="30" name="Google Shape;30;p4"/>
            <p:cNvSpPr txBox="1"/>
            <p:nvPr/>
          </p:nvSpPr>
          <p:spPr>
            <a:xfrm>
              <a:off x="14271444" y="28476048"/>
              <a:ext cx="2256600" cy="559800"/>
            </a:xfrm>
            <a:prstGeom prst="rect">
              <a:avLst/>
            </a:prstGeom>
            <a:noFill/>
            <a:ln>
              <a:noFill/>
            </a:ln>
          </p:spPr>
          <p:txBody>
            <a:bodyPr anchorCtr="0" anchor="t" bIns="63550" lIns="127125" spcFirstLastPara="1" rIns="127125" wrap="square" tIns="63550">
              <a:spAutoFit/>
            </a:bodyPr>
            <a:lstStyle/>
            <a:p>
              <a:pPr indent="0" lvl="0" marL="0" marR="0" rtl="0" algn="l">
                <a:spcBef>
                  <a:spcPts val="0"/>
                </a:spcBef>
                <a:spcAft>
                  <a:spcPts val="0"/>
                </a:spcAft>
                <a:buNone/>
              </a:pPr>
              <a:r>
                <a:rPr b="1" lang="tr-TR" sz="2932">
                  <a:solidFill>
                    <a:schemeClr val="lt1"/>
                  </a:solidFill>
                  <a:latin typeface="Palatino Linotype"/>
                  <a:ea typeface="Palatino Linotype"/>
                  <a:cs typeface="Palatino Linotype"/>
                  <a:sym typeface="Palatino Linotype"/>
                </a:rPr>
                <a:t>/ tahekint</a:t>
              </a:r>
              <a:endParaRPr b="1" sz="2932">
                <a:solidFill>
                  <a:schemeClr val="lt1"/>
                </a:solidFill>
                <a:latin typeface="Palatino Linotype"/>
                <a:ea typeface="Palatino Linotype"/>
                <a:cs typeface="Palatino Linotype"/>
                <a:sym typeface="Palatino Linotype"/>
              </a:endParaRPr>
            </a:p>
          </p:txBody>
        </p:sp>
        <p:sp>
          <p:nvSpPr>
            <p:cNvPr id="31" name="Google Shape;31;p4"/>
            <p:cNvSpPr/>
            <p:nvPr/>
          </p:nvSpPr>
          <p:spPr>
            <a:xfrm>
              <a:off x="410737" y="3321750"/>
              <a:ext cx="15649455" cy="528767"/>
            </a:xfrm>
            <a:prstGeom prst="rect">
              <a:avLst/>
            </a:prstGeom>
            <a:noFill/>
            <a:ln>
              <a:noFill/>
            </a:ln>
          </p:spPr>
          <p:txBody>
            <a:bodyPr anchorCtr="0" anchor="t" bIns="63550" lIns="127125" spcFirstLastPara="1" rIns="127125" wrap="square" tIns="63550">
              <a:spAutoFit/>
            </a:bodyPr>
            <a:lstStyle/>
            <a:p>
              <a:pPr indent="0" lvl="0" marL="0" marR="0" rtl="0" algn="ctr">
                <a:spcBef>
                  <a:spcPts val="0"/>
                </a:spcBef>
                <a:spcAft>
                  <a:spcPts val="0"/>
                </a:spcAft>
                <a:buNone/>
              </a:pPr>
              <a:r>
                <a:rPr b="1" lang="tr-TR" sz="3284">
                  <a:solidFill>
                    <a:schemeClr val="lt1"/>
                  </a:solidFill>
                  <a:latin typeface="Palatino Linotype"/>
                  <a:ea typeface="Palatino Linotype"/>
                  <a:cs typeface="Palatino Linotype"/>
                  <a:sym typeface="Palatino Linotype"/>
                </a:rPr>
                <a:t>15-19 March 2017 – Edirne - Turkey</a:t>
              </a:r>
              <a:endParaRPr b="1" sz="3284">
                <a:solidFill>
                  <a:schemeClr val="lt1"/>
                </a:solidFill>
                <a:latin typeface="Palatino Linotype"/>
                <a:ea typeface="Palatino Linotype"/>
                <a:cs typeface="Palatino Linotype"/>
                <a:sym typeface="Palatino Linotype"/>
              </a:endParaRPr>
            </a:p>
          </p:txBody>
        </p:sp>
        <p:pic>
          <p:nvPicPr>
            <p:cNvPr id="32" name="Google Shape;32;p4"/>
            <p:cNvPicPr preferRelativeResize="0"/>
            <p:nvPr/>
          </p:nvPicPr>
          <p:blipFill rotWithShape="1">
            <a:blip r:embed="rId4">
              <a:alphaModFix/>
            </a:blip>
            <a:srcRect b="0" l="0" r="0" t="0"/>
            <a:stretch/>
          </p:blipFill>
          <p:spPr>
            <a:xfrm>
              <a:off x="11659146" y="28348519"/>
              <a:ext cx="2587994" cy="862663"/>
            </a:xfrm>
            <a:prstGeom prst="rect">
              <a:avLst/>
            </a:prstGeom>
            <a:noFill/>
            <a:ln>
              <a:noFill/>
            </a:ln>
          </p:spPr>
        </p:pic>
      </p:gr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şlıklı Resim" type="picTx">
  <p:cSld name="PICTURE_WITH_CAPTION_TEXT">
    <p:spTree>
      <p:nvGrpSpPr>
        <p:cNvPr id="146" name="Shape 146"/>
        <p:cNvGrpSpPr/>
        <p:nvPr/>
      </p:nvGrpSpPr>
      <p:grpSpPr>
        <a:xfrm>
          <a:off x="0" y="0"/>
          <a:ext cx="0" cy="0"/>
          <a:chOff x="0" y="0"/>
          <a:chExt cx="0" cy="0"/>
        </a:xfrm>
      </p:grpSpPr>
      <p:sp>
        <p:nvSpPr>
          <p:cNvPr id="147" name="Google Shape;147;p23"/>
          <p:cNvSpPr txBox="1"/>
          <p:nvPr>
            <p:ph type="title"/>
          </p:nvPr>
        </p:nvSpPr>
        <p:spPr>
          <a:xfrm>
            <a:off x="1472954" y="2019220"/>
            <a:ext cx="6895500" cy="7064100"/>
          </a:xfrm>
          <a:prstGeom prst="rect">
            <a:avLst/>
          </a:prstGeom>
          <a:noFill/>
          <a:ln>
            <a:noFill/>
          </a:ln>
        </p:spPr>
        <p:txBody>
          <a:bodyPr anchorCtr="0" anchor="b" bIns="63550" lIns="127125" spcFirstLastPara="1" rIns="127125" wrap="square" tIns="63550">
            <a:normAutofit/>
          </a:bodyPr>
          <a:lstStyle>
            <a:lvl1pPr lvl="0" algn="l">
              <a:lnSpc>
                <a:spcPct val="90000"/>
              </a:lnSpc>
              <a:spcBef>
                <a:spcPts val="0"/>
              </a:spcBef>
              <a:spcAft>
                <a:spcPts val="0"/>
              </a:spcAft>
              <a:buClr>
                <a:schemeClr val="dk1"/>
              </a:buClr>
              <a:buSzPts val="4772"/>
              <a:buFont typeface="Calibri"/>
              <a:buNone/>
              <a:defRPr sz="4772"/>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148" name="Google Shape;148;p23"/>
          <p:cNvSpPr/>
          <p:nvPr>
            <p:ph idx="2" type="pic"/>
          </p:nvPr>
        </p:nvSpPr>
        <p:spPr>
          <a:xfrm>
            <a:off x="9091945" y="4359631"/>
            <a:ext cx="10824300" cy="21515700"/>
          </a:xfrm>
          <a:prstGeom prst="rect">
            <a:avLst/>
          </a:prstGeom>
          <a:noFill/>
          <a:ln>
            <a:noFill/>
          </a:ln>
        </p:spPr>
      </p:sp>
      <p:sp>
        <p:nvSpPr>
          <p:cNvPr id="149" name="Google Shape;149;p23"/>
          <p:cNvSpPr txBox="1"/>
          <p:nvPr>
            <p:ph idx="1" type="body"/>
          </p:nvPr>
        </p:nvSpPr>
        <p:spPr>
          <a:xfrm>
            <a:off x="1472954" y="9083413"/>
            <a:ext cx="6895500" cy="16826700"/>
          </a:xfrm>
          <a:prstGeom prst="rect">
            <a:avLst/>
          </a:prstGeom>
          <a:noFill/>
          <a:ln>
            <a:noFill/>
          </a:ln>
        </p:spPr>
        <p:txBody>
          <a:bodyPr anchorCtr="0" anchor="t" bIns="63550" lIns="127125" spcFirstLastPara="1" rIns="127125" wrap="square" tIns="63550">
            <a:normAutofit/>
          </a:bodyPr>
          <a:lstStyle>
            <a:lvl1pPr indent="-228600" lvl="0" marL="457200" algn="l">
              <a:lnSpc>
                <a:spcPct val="90000"/>
              </a:lnSpc>
              <a:spcBef>
                <a:spcPts val="1491"/>
              </a:spcBef>
              <a:spcAft>
                <a:spcPts val="0"/>
              </a:spcAft>
              <a:buClr>
                <a:schemeClr val="dk1"/>
              </a:buClr>
              <a:buSzPts val="2386"/>
              <a:buNone/>
              <a:defRPr sz="2386"/>
            </a:lvl1pPr>
            <a:lvl2pPr indent="-228600" lvl="1" marL="914400" algn="l">
              <a:lnSpc>
                <a:spcPct val="90000"/>
              </a:lnSpc>
              <a:spcBef>
                <a:spcPts val="745"/>
              </a:spcBef>
              <a:spcAft>
                <a:spcPts val="0"/>
              </a:spcAft>
              <a:buClr>
                <a:schemeClr val="dk1"/>
              </a:buClr>
              <a:buSzPts val="2088"/>
              <a:buNone/>
              <a:defRPr sz="2088"/>
            </a:lvl2pPr>
            <a:lvl3pPr indent="-228600" lvl="2" marL="1371600" algn="l">
              <a:lnSpc>
                <a:spcPct val="90000"/>
              </a:lnSpc>
              <a:spcBef>
                <a:spcPts val="745"/>
              </a:spcBef>
              <a:spcAft>
                <a:spcPts val="0"/>
              </a:spcAft>
              <a:buClr>
                <a:schemeClr val="dk1"/>
              </a:buClr>
              <a:buSzPts val="1791"/>
              <a:buNone/>
              <a:defRPr sz="1790"/>
            </a:lvl3pPr>
            <a:lvl4pPr indent="-228600" lvl="3" marL="1828800" algn="l">
              <a:lnSpc>
                <a:spcPct val="90000"/>
              </a:lnSpc>
              <a:spcBef>
                <a:spcPts val="745"/>
              </a:spcBef>
              <a:spcAft>
                <a:spcPts val="0"/>
              </a:spcAft>
              <a:buClr>
                <a:schemeClr val="dk1"/>
              </a:buClr>
              <a:buSzPts val="1491"/>
              <a:buNone/>
              <a:defRPr sz="1490"/>
            </a:lvl4pPr>
            <a:lvl5pPr indent="-228600" lvl="4" marL="2286000" algn="l">
              <a:lnSpc>
                <a:spcPct val="90000"/>
              </a:lnSpc>
              <a:spcBef>
                <a:spcPts val="745"/>
              </a:spcBef>
              <a:spcAft>
                <a:spcPts val="0"/>
              </a:spcAft>
              <a:buClr>
                <a:schemeClr val="dk1"/>
              </a:buClr>
              <a:buSzPts val="1491"/>
              <a:buNone/>
              <a:defRPr sz="1490"/>
            </a:lvl5pPr>
            <a:lvl6pPr indent="-228600" lvl="5" marL="2743200" algn="l">
              <a:lnSpc>
                <a:spcPct val="90000"/>
              </a:lnSpc>
              <a:spcBef>
                <a:spcPts val="745"/>
              </a:spcBef>
              <a:spcAft>
                <a:spcPts val="0"/>
              </a:spcAft>
              <a:buClr>
                <a:schemeClr val="dk1"/>
              </a:buClr>
              <a:buSzPts val="1491"/>
              <a:buNone/>
              <a:defRPr sz="1490"/>
            </a:lvl6pPr>
            <a:lvl7pPr indent="-228600" lvl="6" marL="3200400" algn="l">
              <a:lnSpc>
                <a:spcPct val="90000"/>
              </a:lnSpc>
              <a:spcBef>
                <a:spcPts val="745"/>
              </a:spcBef>
              <a:spcAft>
                <a:spcPts val="0"/>
              </a:spcAft>
              <a:buClr>
                <a:schemeClr val="dk1"/>
              </a:buClr>
              <a:buSzPts val="1491"/>
              <a:buNone/>
              <a:defRPr sz="1490"/>
            </a:lvl7pPr>
            <a:lvl8pPr indent="-228600" lvl="7" marL="3657600" algn="l">
              <a:lnSpc>
                <a:spcPct val="90000"/>
              </a:lnSpc>
              <a:spcBef>
                <a:spcPts val="745"/>
              </a:spcBef>
              <a:spcAft>
                <a:spcPts val="0"/>
              </a:spcAft>
              <a:buClr>
                <a:schemeClr val="dk1"/>
              </a:buClr>
              <a:buSzPts val="1491"/>
              <a:buNone/>
              <a:defRPr sz="1490"/>
            </a:lvl8pPr>
            <a:lvl9pPr indent="-228600" lvl="8" marL="4114800" algn="l">
              <a:lnSpc>
                <a:spcPct val="90000"/>
              </a:lnSpc>
              <a:spcBef>
                <a:spcPts val="745"/>
              </a:spcBef>
              <a:spcAft>
                <a:spcPts val="0"/>
              </a:spcAft>
              <a:buClr>
                <a:schemeClr val="dk1"/>
              </a:buClr>
              <a:buSzPts val="1491"/>
              <a:buNone/>
              <a:defRPr sz="1490"/>
            </a:lvl9pPr>
          </a:lstStyle>
          <a:p/>
        </p:txBody>
      </p:sp>
      <p:sp>
        <p:nvSpPr>
          <p:cNvPr id="150" name="Google Shape;150;p23"/>
          <p:cNvSpPr txBox="1"/>
          <p:nvPr>
            <p:ph idx="10" type="dt"/>
          </p:nvPr>
        </p:nvSpPr>
        <p:spPr>
          <a:xfrm>
            <a:off x="1470333" y="28060383"/>
            <a:ext cx="4812000" cy="16122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51" name="Google Shape;151;p23"/>
          <p:cNvSpPr txBox="1"/>
          <p:nvPr>
            <p:ph idx="11" type="ftr"/>
          </p:nvPr>
        </p:nvSpPr>
        <p:spPr>
          <a:xfrm>
            <a:off x="7084327" y="28060383"/>
            <a:ext cx="7215300" cy="16122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52" name="Google Shape;152;p23"/>
          <p:cNvSpPr txBox="1"/>
          <p:nvPr>
            <p:ph idx="12" type="sldNum"/>
          </p:nvPr>
        </p:nvSpPr>
        <p:spPr>
          <a:xfrm>
            <a:off x="15101692" y="28060383"/>
            <a:ext cx="4812000" cy="16122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790"/>
            </a:lvl1pPr>
            <a:lvl2pPr indent="0" lvl="1" marL="0" algn="r">
              <a:spcBef>
                <a:spcPts val="0"/>
              </a:spcBef>
              <a:buNone/>
              <a:defRPr sz="1790"/>
            </a:lvl2pPr>
            <a:lvl3pPr indent="0" lvl="2" marL="0" algn="r">
              <a:spcBef>
                <a:spcPts val="0"/>
              </a:spcBef>
              <a:buNone/>
              <a:defRPr sz="1790"/>
            </a:lvl3pPr>
            <a:lvl4pPr indent="0" lvl="3" marL="0" algn="r">
              <a:spcBef>
                <a:spcPts val="0"/>
              </a:spcBef>
              <a:buNone/>
              <a:defRPr sz="1790"/>
            </a:lvl4pPr>
            <a:lvl5pPr indent="0" lvl="4" marL="0" algn="r">
              <a:spcBef>
                <a:spcPts val="0"/>
              </a:spcBef>
              <a:buNone/>
              <a:defRPr sz="1790"/>
            </a:lvl5pPr>
            <a:lvl6pPr indent="0" lvl="5" marL="0" algn="r">
              <a:spcBef>
                <a:spcPts val="0"/>
              </a:spcBef>
              <a:buNone/>
              <a:defRPr sz="1790"/>
            </a:lvl6pPr>
            <a:lvl7pPr indent="0" lvl="6" marL="0" algn="r">
              <a:spcBef>
                <a:spcPts val="0"/>
              </a:spcBef>
              <a:buNone/>
              <a:defRPr sz="1790"/>
            </a:lvl7pPr>
            <a:lvl8pPr indent="0" lvl="7" marL="0" algn="r">
              <a:spcBef>
                <a:spcPts val="0"/>
              </a:spcBef>
              <a:buNone/>
              <a:defRPr sz="1790"/>
            </a:lvl8pPr>
            <a:lvl9pPr indent="0" lvl="8" marL="0" algn="r">
              <a:spcBef>
                <a:spcPts val="0"/>
              </a:spcBef>
              <a:buNone/>
              <a:defRPr sz="1790"/>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şlık ve Dikey Metin" type="vertTx">
  <p:cSld name="VERTICAL_TEXT">
    <p:spTree>
      <p:nvGrpSpPr>
        <p:cNvPr id="153" name="Shape 153"/>
        <p:cNvGrpSpPr/>
        <p:nvPr/>
      </p:nvGrpSpPr>
      <p:grpSpPr>
        <a:xfrm>
          <a:off x="0" y="0"/>
          <a:ext cx="0" cy="0"/>
          <a:chOff x="0" y="0"/>
          <a:chExt cx="0" cy="0"/>
        </a:xfrm>
      </p:grpSpPr>
      <p:sp>
        <p:nvSpPr>
          <p:cNvPr id="154" name="Google Shape;154;p24"/>
          <p:cNvSpPr txBox="1"/>
          <p:nvPr>
            <p:ph type="title"/>
          </p:nvPr>
        </p:nvSpPr>
        <p:spPr>
          <a:xfrm>
            <a:off x="1470335" y="1612102"/>
            <a:ext cx="18443400" cy="5850900"/>
          </a:xfrm>
          <a:prstGeom prst="rect">
            <a:avLst/>
          </a:prstGeom>
          <a:noFill/>
          <a:ln>
            <a:noFill/>
          </a:ln>
        </p:spPr>
        <p:txBody>
          <a:bodyPr anchorCtr="0" anchor="ctr" bIns="63550" lIns="127125" spcFirstLastPara="1" rIns="127125" wrap="square" tIns="63550">
            <a:normAutofit/>
          </a:bodyPr>
          <a:lstStyle>
            <a:lvl1pPr lvl="0" algn="l">
              <a:lnSpc>
                <a:spcPct val="90000"/>
              </a:lnSpc>
              <a:spcBef>
                <a:spcPts val="0"/>
              </a:spcBef>
              <a:spcAft>
                <a:spcPts val="0"/>
              </a:spcAft>
              <a:buClr>
                <a:schemeClr val="dk1"/>
              </a:buClr>
              <a:buSzPts val="2503"/>
              <a:buNone/>
              <a:defRPr sz="6562"/>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155" name="Google Shape;155;p24"/>
          <p:cNvSpPr txBox="1"/>
          <p:nvPr>
            <p:ph idx="1" type="body"/>
          </p:nvPr>
        </p:nvSpPr>
        <p:spPr>
          <a:xfrm rot="5400000">
            <a:off x="1087939" y="8442858"/>
            <a:ext cx="19208100" cy="184434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1491"/>
              </a:spcBef>
              <a:spcAft>
                <a:spcPts val="0"/>
              </a:spcAft>
              <a:buClr>
                <a:schemeClr val="dk1"/>
              </a:buClr>
              <a:buSzPts val="2503"/>
              <a:buChar char="•"/>
              <a:defRPr sz="4176"/>
            </a:lvl1pPr>
            <a:lvl2pPr indent="-387529" lvl="1" marL="914400" algn="l">
              <a:lnSpc>
                <a:spcPct val="90000"/>
              </a:lnSpc>
              <a:spcBef>
                <a:spcPts val="745"/>
              </a:spcBef>
              <a:spcAft>
                <a:spcPts val="0"/>
              </a:spcAft>
              <a:buClr>
                <a:schemeClr val="dk1"/>
              </a:buClr>
              <a:buSzPts val="2503"/>
              <a:buChar char="•"/>
              <a:defRPr sz="3579"/>
            </a:lvl2pPr>
            <a:lvl3pPr indent="-387529" lvl="2" marL="1371600" algn="l">
              <a:lnSpc>
                <a:spcPct val="90000"/>
              </a:lnSpc>
              <a:spcBef>
                <a:spcPts val="745"/>
              </a:spcBef>
              <a:spcAft>
                <a:spcPts val="0"/>
              </a:spcAft>
              <a:buClr>
                <a:schemeClr val="dk1"/>
              </a:buClr>
              <a:buSzPts val="2503"/>
              <a:buChar char="•"/>
              <a:defRPr sz="2983"/>
            </a:lvl3pPr>
            <a:lvl4pPr indent="-387529" lvl="3" marL="1828800" algn="l">
              <a:lnSpc>
                <a:spcPct val="90000"/>
              </a:lnSpc>
              <a:spcBef>
                <a:spcPts val="745"/>
              </a:spcBef>
              <a:spcAft>
                <a:spcPts val="0"/>
              </a:spcAft>
              <a:buClr>
                <a:schemeClr val="dk1"/>
              </a:buClr>
              <a:buSzPts val="2503"/>
              <a:buChar char="•"/>
              <a:defRPr sz="2684"/>
            </a:lvl4pPr>
            <a:lvl5pPr indent="-387529" lvl="4" marL="2286000" algn="l">
              <a:lnSpc>
                <a:spcPct val="90000"/>
              </a:lnSpc>
              <a:spcBef>
                <a:spcPts val="745"/>
              </a:spcBef>
              <a:spcAft>
                <a:spcPts val="0"/>
              </a:spcAft>
              <a:buClr>
                <a:schemeClr val="dk1"/>
              </a:buClr>
              <a:buSzPts val="2503"/>
              <a:buChar char="•"/>
              <a:defRPr sz="2684"/>
            </a:lvl5pPr>
            <a:lvl6pPr indent="-387529" lvl="5" marL="2743200" algn="l">
              <a:lnSpc>
                <a:spcPct val="90000"/>
              </a:lnSpc>
              <a:spcBef>
                <a:spcPts val="745"/>
              </a:spcBef>
              <a:spcAft>
                <a:spcPts val="0"/>
              </a:spcAft>
              <a:buClr>
                <a:schemeClr val="dk1"/>
              </a:buClr>
              <a:buSzPts val="2503"/>
              <a:buChar char="•"/>
              <a:defRPr sz="2684"/>
            </a:lvl6pPr>
            <a:lvl7pPr indent="-387529" lvl="6" marL="3200400" algn="l">
              <a:lnSpc>
                <a:spcPct val="90000"/>
              </a:lnSpc>
              <a:spcBef>
                <a:spcPts val="745"/>
              </a:spcBef>
              <a:spcAft>
                <a:spcPts val="0"/>
              </a:spcAft>
              <a:buClr>
                <a:schemeClr val="dk1"/>
              </a:buClr>
              <a:buSzPts val="2503"/>
              <a:buChar char="•"/>
              <a:defRPr sz="2684"/>
            </a:lvl7pPr>
            <a:lvl8pPr indent="-387529" lvl="7" marL="3657600" algn="l">
              <a:lnSpc>
                <a:spcPct val="90000"/>
              </a:lnSpc>
              <a:spcBef>
                <a:spcPts val="745"/>
              </a:spcBef>
              <a:spcAft>
                <a:spcPts val="0"/>
              </a:spcAft>
              <a:buClr>
                <a:schemeClr val="dk1"/>
              </a:buClr>
              <a:buSzPts val="2503"/>
              <a:buChar char="•"/>
              <a:defRPr sz="2684"/>
            </a:lvl8pPr>
            <a:lvl9pPr indent="-387529" lvl="8" marL="4114800" algn="l">
              <a:lnSpc>
                <a:spcPct val="90000"/>
              </a:lnSpc>
              <a:spcBef>
                <a:spcPts val="745"/>
              </a:spcBef>
              <a:spcAft>
                <a:spcPts val="0"/>
              </a:spcAft>
              <a:buClr>
                <a:schemeClr val="dk1"/>
              </a:buClr>
              <a:buSzPts val="2503"/>
              <a:buChar char="•"/>
              <a:defRPr sz="2684"/>
            </a:lvl9pPr>
          </a:lstStyle>
          <a:p/>
        </p:txBody>
      </p:sp>
      <p:sp>
        <p:nvSpPr>
          <p:cNvPr id="156" name="Google Shape;156;p24"/>
          <p:cNvSpPr txBox="1"/>
          <p:nvPr>
            <p:ph idx="10" type="dt"/>
          </p:nvPr>
        </p:nvSpPr>
        <p:spPr>
          <a:xfrm>
            <a:off x="1470333" y="28060383"/>
            <a:ext cx="4812000" cy="16122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57" name="Google Shape;157;p24"/>
          <p:cNvSpPr txBox="1"/>
          <p:nvPr>
            <p:ph idx="11" type="ftr"/>
          </p:nvPr>
        </p:nvSpPr>
        <p:spPr>
          <a:xfrm>
            <a:off x="7084327" y="28060383"/>
            <a:ext cx="7215300" cy="16122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58" name="Google Shape;158;p24"/>
          <p:cNvSpPr txBox="1"/>
          <p:nvPr>
            <p:ph idx="12" type="sldNum"/>
          </p:nvPr>
        </p:nvSpPr>
        <p:spPr>
          <a:xfrm>
            <a:off x="15101692" y="28060383"/>
            <a:ext cx="4812000" cy="16122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790"/>
            </a:lvl1pPr>
            <a:lvl2pPr indent="0" lvl="1" marL="0" algn="r">
              <a:spcBef>
                <a:spcPts val="0"/>
              </a:spcBef>
              <a:buNone/>
              <a:defRPr sz="1790"/>
            </a:lvl2pPr>
            <a:lvl3pPr indent="0" lvl="2" marL="0" algn="r">
              <a:spcBef>
                <a:spcPts val="0"/>
              </a:spcBef>
              <a:buNone/>
              <a:defRPr sz="1790"/>
            </a:lvl3pPr>
            <a:lvl4pPr indent="0" lvl="3" marL="0" algn="r">
              <a:spcBef>
                <a:spcPts val="0"/>
              </a:spcBef>
              <a:buNone/>
              <a:defRPr sz="1790"/>
            </a:lvl4pPr>
            <a:lvl5pPr indent="0" lvl="4" marL="0" algn="r">
              <a:spcBef>
                <a:spcPts val="0"/>
              </a:spcBef>
              <a:buNone/>
              <a:defRPr sz="1790"/>
            </a:lvl5pPr>
            <a:lvl6pPr indent="0" lvl="5" marL="0" algn="r">
              <a:spcBef>
                <a:spcPts val="0"/>
              </a:spcBef>
              <a:buNone/>
              <a:defRPr sz="1790"/>
            </a:lvl6pPr>
            <a:lvl7pPr indent="0" lvl="6" marL="0" algn="r">
              <a:spcBef>
                <a:spcPts val="0"/>
              </a:spcBef>
              <a:buNone/>
              <a:defRPr sz="1790"/>
            </a:lvl7pPr>
            <a:lvl8pPr indent="0" lvl="7" marL="0" algn="r">
              <a:spcBef>
                <a:spcPts val="0"/>
              </a:spcBef>
              <a:buNone/>
              <a:defRPr sz="1790"/>
            </a:lvl8pPr>
            <a:lvl9pPr indent="0" lvl="8" marL="0" algn="r">
              <a:spcBef>
                <a:spcPts val="0"/>
              </a:spcBef>
              <a:buNone/>
              <a:defRPr sz="1790"/>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key Başlık ve Metin" type="vertTitleAndTx">
  <p:cSld name="VERTICAL_TITLE_AND_VERTICAL_TEXT">
    <p:spTree>
      <p:nvGrpSpPr>
        <p:cNvPr id="159" name="Shape 159"/>
        <p:cNvGrpSpPr/>
        <p:nvPr/>
      </p:nvGrpSpPr>
      <p:grpSpPr>
        <a:xfrm>
          <a:off x="0" y="0"/>
          <a:ext cx="0" cy="0"/>
          <a:chOff x="0" y="0"/>
          <a:chExt cx="0" cy="0"/>
        </a:xfrm>
      </p:grpSpPr>
      <p:sp>
        <p:nvSpPr>
          <p:cNvPr id="160" name="Google Shape;160;p25"/>
          <p:cNvSpPr txBox="1"/>
          <p:nvPr>
            <p:ph type="title"/>
          </p:nvPr>
        </p:nvSpPr>
        <p:spPr>
          <a:xfrm rot="5400000">
            <a:off x="4780336" y="12135351"/>
            <a:ext cx="25656600" cy="4610100"/>
          </a:xfrm>
          <a:prstGeom prst="rect">
            <a:avLst/>
          </a:prstGeom>
          <a:noFill/>
          <a:ln>
            <a:noFill/>
          </a:ln>
        </p:spPr>
        <p:txBody>
          <a:bodyPr anchorCtr="0" anchor="ctr" bIns="63550" lIns="127125" spcFirstLastPara="1" rIns="127125" wrap="square" tIns="63550">
            <a:normAutofit/>
          </a:bodyPr>
          <a:lstStyle>
            <a:lvl1pPr lvl="0" algn="l">
              <a:lnSpc>
                <a:spcPct val="90000"/>
              </a:lnSpc>
              <a:spcBef>
                <a:spcPts val="0"/>
              </a:spcBef>
              <a:spcAft>
                <a:spcPts val="0"/>
              </a:spcAft>
              <a:buClr>
                <a:schemeClr val="dk1"/>
              </a:buClr>
              <a:buSzPts val="2503"/>
              <a:buNone/>
              <a:defRPr sz="6562"/>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161" name="Google Shape;161;p25"/>
          <p:cNvSpPr txBox="1"/>
          <p:nvPr>
            <p:ph idx="1" type="body"/>
          </p:nvPr>
        </p:nvSpPr>
        <p:spPr>
          <a:xfrm rot="5400000">
            <a:off x="-4567202" y="7649601"/>
            <a:ext cx="25656600" cy="135816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1491"/>
              </a:spcBef>
              <a:spcAft>
                <a:spcPts val="0"/>
              </a:spcAft>
              <a:buClr>
                <a:schemeClr val="dk1"/>
              </a:buClr>
              <a:buSzPts val="2503"/>
              <a:buChar char="•"/>
              <a:defRPr sz="4176"/>
            </a:lvl1pPr>
            <a:lvl2pPr indent="-387529" lvl="1" marL="914400" algn="l">
              <a:lnSpc>
                <a:spcPct val="90000"/>
              </a:lnSpc>
              <a:spcBef>
                <a:spcPts val="745"/>
              </a:spcBef>
              <a:spcAft>
                <a:spcPts val="0"/>
              </a:spcAft>
              <a:buClr>
                <a:schemeClr val="dk1"/>
              </a:buClr>
              <a:buSzPts val="2503"/>
              <a:buChar char="•"/>
              <a:defRPr sz="3579"/>
            </a:lvl2pPr>
            <a:lvl3pPr indent="-387529" lvl="2" marL="1371600" algn="l">
              <a:lnSpc>
                <a:spcPct val="90000"/>
              </a:lnSpc>
              <a:spcBef>
                <a:spcPts val="745"/>
              </a:spcBef>
              <a:spcAft>
                <a:spcPts val="0"/>
              </a:spcAft>
              <a:buClr>
                <a:schemeClr val="dk1"/>
              </a:buClr>
              <a:buSzPts val="2503"/>
              <a:buChar char="•"/>
              <a:defRPr sz="2983"/>
            </a:lvl3pPr>
            <a:lvl4pPr indent="-387529" lvl="3" marL="1828800" algn="l">
              <a:lnSpc>
                <a:spcPct val="90000"/>
              </a:lnSpc>
              <a:spcBef>
                <a:spcPts val="745"/>
              </a:spcBef>
              <a:spcAft>
                <a:spcPts val="0"/>
              </a:spcAft>
              <a:buClr>
                <a:schemeClr val="dk1"/>
              </a:buClr>
              <a:buSzPts val="2503"/>
              <a:buChar char="•"/>
              <a:defRPr sz="2684"/>
            </a:lvl4pPr>
            <a:lvl5pPr indent="-387529" lvl="4" marL="2286000" algn="l">
              <a:lnSpc>
                <a:spcPct val="90000"/>
              </a:lnSpc>
              <a:spcBef>
                <a:spcPts val="745"/>
              </a:spcBef>
              <a:spcAft>
                <a:spcPts val="0"/>
              </a:spcAft>
              <a:buClr>
                <a:schemeClr val="dk1"/>
              </a:buClr>
              <a:buSzPts val="2503"/>
              <a:buChar char="•"/>
              <a:defRPr sz="2684"/>
            </a:lvl5pPr>
            <a:lvl6pPr indent="-387529" lvl="5" marL="2743200" algn="l">
              <a:lnSpc>
                <a:spcPct val="90000"/>
              </a:lnSpc>
              <a:spcBef>
                <a:spcPts val="745"/>
              </a:spcBef>
              <a:spcAft>
                <a:spcPts val="0"/>
              </a:spcAft>
              <a:buClr>
                <a:schemeClr val="dk1"/>
              </a:buClr>
              <a:buSzPts val="2503"/>
              <a:buChar char="•"/>
              <a:defRPr sz="2684"/>
            </a:lvl6pPr>
            <a:lvl7pPr indent="-387529" lvl="6" marL="3200400" algn="l">
              <a:lnSpc>
                <a:spcPct val="90000"/>
              </a:lnSpc>
              <a:spcBef>
                <a:spcPts val="745"/>
              </a:spcBef>
              <a:spcAft>
                <a:spcPts val="0"/>
              </a:spcAft>
              <a:buClr>
                <a:schemeClr val="dk1"/>
              </a:buClr>
              <a:buSzPts val="2503"/>
              <a:buChar char="•"/>
              <a:defRPr sz="2684"/>
            </a:lvl7pPr>
            <a:lvl8pPr indent="-387529" lvl="7" marL="3657600" algn="l">
              <a:lnSpc>
                <a:spcPct val="90000"/>
              </a:lnSpc>
              <a:spcBef>
                <a:spcPts val="745"/>
              </a:spcBef>
              <a:spcAft>
                <a:spcPts val="0"/>
              </a:spcAft>
              <a:buClr>
                <a:schemeClr val="dk1"/>
              </a:buClr>
              <a:buSzPts val="2503"/>
              <a:buChar char="•"/>
              <a:defRPr sz="2684"/>
            </a:lvl8pPr>
            <a:lvl9pPr indent="-387529" lvl="8" marL="4114800" algn="l">
              <a:lnSpc>
                <a:spcPct val="90000"/>
              </a:lnSpc>
              <a:spcBef>
                <a:spcPts val="745"/>
              </a:spcBef>
              <a:spcAft>
                <a:spcPts val="0"/>
              </a:spcAft>
              <a:buClr>
                <a:schemeClr val="dk1"/>
              </a:buClr>
              <a:buSzPts val="2503"/>
              <a:buChar char="•"/>
              <a:defRPr sz="2684"/>
            </a:lvl9pPr>
          </a:lstStyle>
          <a:p/>
        </p:txBody>
      </p:sp>
      <p:sp>
        <p:nvSpPr>
          <p:cNvPr id="162" name="Google Shape;162;p25"/>
          <p:cNvSpPr txBox="1"/>
          <p:nvPr>
            <p:ph idx="10" type="dt"/>
          </p:nvPr>
        </p:nvSpPr>
        <p:spPr>
          <a:xfrm>
            <a:off x="1470333" y="28060383"/>
            <a:ext cx="4812000" cy="16122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63" name="Google Shape;163;p25"/>
          <p:cNvSpPr txBox="1"/>
          <p:nvPr>
            <p:ph idx="11" type="ftr"/>
          </p:nvPr>
        </p:nvSpPr>
        <p:spPr>
          <a:xfrm>
            <a:off x="7084327" y="28060383"/>
            <a:ext cx="7215300" cy="16122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790"/>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64" name="Google Shape;164;p25"/>
          <p:cNvSpPr txBox="1"/>
          <p:nvPr>
            <p:ph idx="12" type="sldNum"/>
          </p:nvPr>
        </p:nvSpPr>
        <p:spPr>
          <a:xfrm>
            <a:off x="15101692" y="28060383"/>
            <a:ext cx="4812000" cy="16122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790"/>
            </a:lvl1pPr>
            <a:lvl2pPr indent="0" lvl="1" marL="0" algn="r">
              <a:spcBef>
                <a:spcPts val="0"/>
              </a:spcBef>
              <a:buNone/>
              <a:defRPr sz="1790"/>
            </a:lvl2pPr>
            <a:lvl3pPr indent="0" lvl="2" marL="0" algn="r">
              <a:spcBef>
                <a:spcPts val="0"/>
              </a:spcBef>
              <a:buNone/>
              <a:defRPr sz="1790"/>
            </a:lvl3pPr>
            <a:lvl4pPr indent="0" lvl="3" marL="0" algn="r">
              <a:spcBef>
                <a:spcPts val="0"/>
              </a:spcBef>
              <a:buNone/>
              <a:defRPr sz="1790"/>
            </a:lvl4pPr>
            <a:lvl5pPr indent="0" lvl="4" marL="0" algn="r">
              <a:spcBef>
                <a:spcPts val="0"/>
              </a:spcBef>
              <a:buNone/>
              <a:defRPr sz="1790"/>
            </a:lvl5pPr>
            <a:lvl6pPr indent="0" lvl="5" marL="0" algn="r">
              <a:spcBef>
                <a:spcPts val="0"/>
              </a:spcBef>
              <a:buNone/>
              <a:defRPr sz="1790"/>
            </a:lvl6pPr>
            <a:lvl7pPr indent="0" lvl="6" marL="0" algn="r">
              <a:spcBef>
                <a:spcPts val="0"/>
              </a:spcBef>
              <a:buNone/>
              <a:defRPr sz="1790"/>
            </a:lvl7pPr>
            <a:lvl8pPr indent="0" lvl="7" marL="0" algn="r">
              <a:spcBef>
                <a:spcPts val="0"/>
              </a:spcBef>
              <a:buNone/>
              <a:defRPr sz="1790"/>
            </a:lvl8pPr>
            <a:lvl9pPr indent="0" lvl="8" marL="0" algn="r">
              <a:spcBef>
                <a:spcPts val="0"/>
              </a:spcBef>
              <a:buNone/>
              <a:defRPr sz="1790"/>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şlık Slaydı" type="title">
  <p:cSld name="TITLE">
    <p:spTree>
      <p:nvGrpSpPr>
        <p:cNvPr id="171" name="Shape 171"/>
        <p:cNvGrpSpPr/>
        <p:nvPr/>
      </p:nvGrpSpPr>
      <p:grpSpPr>
        <a:xfrm>
          <a:off x="0" y="0"/>
          <a:ext cx="0" cy="0"/>
          <a:chOff x="0" y="0"/>
          <a:chExt cx="0" cy="0"/>
        </a:xfrm>
      </p:grpSpPr>
      <p:sp>
        <p:nvSpPr>
          <p:cNvPr id="172" name="Google Shape;172;p27"/>
          <p:cNvSpPr txBox="1"/>
          <p:nvPr>
            <p:ph type="ctrTitle"/>
          </p:nvPr>
        </p:nvSpPr>
        <p:spPr>
          <a:xfrm>
            <a:off x="2673263" y="4955571"/>
            <a:ext cx="16037400" cy="10539300"/>
          </a:xfrm>
          <a:prstGeom prst="rect">
            <a:avLst/>
          </a:prstGeom>
          <a:noFill/>
          <a:ln>
            <a:noFill/>
          </a:ln>
        </p:spPr>
        <p:txBody>
          <a:bodyPr anchorCtr="0" anchor="b" bIns="63550" lIns="127125" spcFirstLastPara="1" rIns="127125" wrap="square" tIns="63550">
            <a:normAutofit/>
          </a:bodyPr>
          <a:lstStyle>
            <a:lvl1pPr lvl="0" algn="ctr">
              <a:lnSpc>
                <a:spcPct val="90000"/>
              </a:lnSpc>
              <a:spcBef>
                <a:spcPts val="0"/>
              </a:spcBef>
              <a:spcAft>
                <a:spcPts val="0"/>
              </a:spcAft>
              <a:buClr>
                <a:schemeClr val="dk1"/>
              </a:buClr>
              <a:buSzPts val="7037"/>
              <a:buFont typeface="Calibri"/>
              <a:buNone/>
              <a:defRPr sz="7037"/>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173" name="Google Shape;173;p27"/>
          <p:cNvSpPr txBox="1"/>
          <p:nvPr>
            <p:ph idx="1" type="subTitle"/>
          </p:nvPr>
        </p:nvSpPr>
        <p:spPr>
          <a:xfrm>
            <a:off x="2673263" y="15902546"/>
            <a:ext cx="16037400" cy="7308300"/>
          </a:xfrm>
          <a:prstGeom prst="rect">
            <a:avLst/>
          </a:prstGeom>
          <a:noFill/>
          <a:ln>
            <a:noFill/>
          </a:ln>
        </p:spPr>
        <p:txBody>
          <a:bodyPr anchorCtr="0" anchor="t" bIns="63550" lIns="127125" spcFirstLastPara="1" rIns="127125" wrap="square" tIns="63550">
            <a:normAutofit/>
          </a:bodyPr>
          <a:lstStyle>
            <a:lvl1pPr lvl="0" algn="ctr">
              <a:lnSpc>
                <a:spcPct val="90000"/>
              </a:lnSpc>
              <a:spcBef>
                <a:spcPts val="1174"/>
              </a:spcBef>
              <a:spcAft>
                <a:spcPts val="0"/>
              </a:spcAft>
              <a:buClr>
                <a:schemeClr val="dk1"/>
              </a:buClr>
              <a:buSzPts val="2814"/>
              <a:buNone/>
              <a:defRPr sz="2814"/>
            </a:lvl1pPr>
            <a:lvl2pPr lvl="1" algn="ctr">
              <a:lnSpc>
                <a:spcPct val="90000"/>
              </a:lnSpc>
              <a:spcBef>
                <a:spcPts val="585"/>
              </a:spcBef>
              <a:spcAft>
                <a:spcPts val="0"/>
              </a:spcAft>
              <a:buClr>
                <a:schemeClr val="dk1"/>
              </a:buClr>
              <a:buSzPts val="2346"/>
              <a:buNone/>
              <a:defRPr sz="2345"/>
            </a:lvl2pPr>
            <a:lvl3pPr lvl="2" algn="ctr">
              <a:lnSpc>
                <a:spcPct val="90000"/>
              </a:lnSpc>
              <a:spcBef>
                <a:spcPts val="585"/>
              </a:spcBef>
              <a:spcAft>
                <a:spcPts val="0"/>
              </a:spcAft>
              <a:buClr>
                <a:schemeClr val="dk1"/>
              </a:buClr>
              <a:buSzPts val="2112"/>
              <a:buNone/>
              <a:defRPr sz="2112"/>
            </a:lvl3pPr>
            <a:lvl4pPr lvl="3" algn="ctr">
              <a:lnSpc>
                <a:spcPct val="90000"/>
              </a:lnSpc>
              <a:spcBef>
                <a:spcPts val="585"/>
              </a:spcBef>
              <a:spcAft>
                <a:spcPts val="0"/>
              </a:spcAft>
              <a:buClr>
                <a:schemeClr val="dk1"/>
              </a:buClr>
              <a:buSzPts val="1877"/>
              <a:buNone/>
              <a:defRPr sz="1877"/>
            </a:lvl4pPr>
            <a:lvl5pPr lvl="4" algn="ctr">
              <a:lnSpc>
                <a:spcPct val="90000"/>
              </a:lnSpc>
              <a:spcBef>
                <a:spcPts val="585"/>
              </a:spcBef>
              <a:spcAft>
                <a:spcPts val="0"/>
              </a:spcAft>
              <a:buClr>
                <a:schemeClr val="dk1"/>
              </a:buClr>
              <a:buSzPts val="1877"/>
              <a:buNone/>
              <a:defRPr sz="1877"/>
            </a:lvl5pPr>
            <a:lvl6pPr lvl="5" algn="ctr">
              <a:lnSpc>
                <a:spcPct val="90000"/>
              </a:lnSpc>
              <a:spcBef>
                <a:spcPts val="585"/>
              </a:spcBef>
              <a:spcAft>
                <a:spcPts val="0"/>
              </a:spcAft>
              <a:buClr>
                <a:schemeClr val="dk1"/>
              </a:buClr>
              <a:buSzPts val="1877"/>
              <a:buNone/>
              <a:defRPr sz="1877"/>
            </a:lvl6pPr>
            <a:lvl7pPr lvl="6" algn="ctr">
              <a:lnSpc>
                <a:spcPct val="90000"/>
              </a:lnSpc>
              <a:spcBef>
                <a:spcPts val="585"/>
              </a:spcBef>
              <a:spcAft>
                <a:spcPts val="0"/>
              </a:spcAft>
              <a:buClr>
                <a:schemeClr val="dk1"/>
              </a:buClr>
              <a:buSzPts val="1877"/>
              <a:buNone/>
              <a:defRPr sz="1877"/>
            </a:lvl7pPr>
            <a:lvl8pPr lvl="7" algn="ctr">
              <a:lnSpc>
                <a:spcPct val="90000"/>
              </a:lnSpc>
              <a:spcBef>
                <a:spcPts val="585"/>
              </a:spcBef>
              <a:spcAft>
                <a:spcPts val="0"/>
              </a:spcAft>
              <a:buClr>
                <a:schemeClr val="dk1"/>
              </a:buClr>
              <a:buSzPts val="1877"/>
              <a:buNone/>
              <a:defRPr sz="1877"/>
            </a:lvl8pPr>
            <a:lvl9pPr lvl="8" algn="ctr">
              <a:lnSpc>
                <a:spcPct val="90000"/>
              </a:lnSpc>
              <a:spcBef>
                <a:spcPts val="585"/>
              </a:spcBef>
              <a:spcAft>
                <a:spcPts val="0"/>
              </a:spcAft>
              <a:buClr>
                <a:schemeClr val="dk1"/>
              </a:buClr>
              <a:buSzPts val="1877"/>
              <a:buNone/>
              <a:defRPr sz="1877"/>
            </a:lvl9pPr>
          </a:lstStyle>
          <a:p/>
        </p:txBody>
      </p:sp>
      <p:sp>
        <p:nvSpPr>
          <p:cNvPr id="174" name="Google Shape;174;p27"/>
          <p:cNvSpPr txBox="1"/>
          <p:nvPr>
            <p:ph idx="10" type="dt"/>
          </p:nvPr>
        </p:nvSpPr>
        <p:spPr>
          <a:xfrm>
            <a:off x="1469573" y="28061286"/>
            <a:ext cx="4812600" cy="16113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75" name="Google Shape;175;p27"/>
          <p:cNvSpPr txBox="1"/>
          <p:nvPr>
            <p:ph idx="11" type="ftr"/>
          </p:nvPr>
        </p:nvSpPr>
        <p:spPr>
          <a:xfrm>
            <a:off x="7084038" y="28061286"/>
            <a:ext cx="7215900" cy="16113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76" name="Google Shape;176;p27"/>
          <p:cNvSpPr txBox="1"/>
          <p:nvPr>
            <p:ph idx="12" type="sldNum"/>
          </p:nvPr>
        </p:nvSpPr>
        <p:spPr>
          <a:xfrm>
            <a:off x="15101758" y="28061286"/>
            <a:ext cx="4812600" cy="16113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407"/>
            </a:lvl1pPr>
            <a:lvl2pPr indent="0" lvl="1" marL="0" algn="r">
              <a:spcBef>
                <a:spcPts val="0"/>
              </a:spcBef>
              <a:buNone/>
              <a:defRPr sz="1407"/>
            </a:lvl2pPr>
            <a:lvl3pPr indent="0" lvl="2" marL="0" algn="r">
              <a:spcBef>
                <a:spcPts val="0"/>
              </a:spcBef>
              <a:buNone/>
              <a:defRPr sz="1407"/>
            </a:lvl3pPr>
            <a:lvl4pPr indent="0" lvl="3" marL="0" algn="r">
              <a:spcBef>
                <a:spcPts val="0"/>
              </a:spcBef>
              <a:buNone/>
              <a:defRPr sz="1407"/>
            </a:lvl4pPr>
            <a:lvl5pPr indent="0" lvl="4" marL="0" algn="r">
              <a:spcBef>
                <a:spcPts val="0"/>
              </a:spcBef>
              <a:buNone/>
              <a:defRPr sz="1407"/>
            </a:lvl5pPr>
            <a:lvl6pPr indent="0" lvl="5" marL="0" algn="r">
              <a:spcBef>
                <a:spcPts val="0"/>
              </a:spcBef>
              <a:buNone/>
              <a:defRPr sz="1407"/>
            </a:lvl6pPr>
            <a:lvl7pPr indent="0" lvl="6" marL="0" algn="r">
              <a:spcBef>
                <a:spcPts val="0"/>
              </a:spcBef>
              <a:buNone/>
              <a:defRPr sz="1407"/>
            </a:lvl7pPr>
            <a:lvl8pPr indent="0" lvl="7" marL="0" algn="r">
              <a:spcBef>
                <a:spcPts val="0"/>
              </a:spcBef>
              <a:buNone/>
              <a:defRPr sz="1407"/>
            </a:lvl8pPr>
            <a:lvl9pPr indent="0" lvl="8" marL="0" algn="r">
              <a:spcBef>
                <a:spcPts val="0"/>
              </a:spcBef>
              <a:buNone/>
              <a:defRPr sz="1407"/>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şlık ve İçerik" type="obj">
  <p:cSld name="OBJECT">
    <p:spTree>
      <p:nvGrpSpPr>
        <p:cNvPr id="177" name="Shape 177"/>
        <p:cNvGrpSpPr/>
        <p:nvPr/>
      </p:nvGrpSpPr>
      <p:grpSpPr>
        <a:xfrm>
          <a:off x="0" y="0"/>
          <a:ext cx="0" cy="0"/>
          <a:chOff x="0" y="0"/>
          <a:chExt cx="0" cy="0"/>
        </a:xfrm>
      </p:grpSpPr>
      <p:sp>
        <p:nvSpPr>
          <p:cNvPr id="178" name="Google Shape;178;p28"/>
          <p:cNvSpPr txBox="1"/>
          <p:nvPr>
            <p:ph type="title"/>
          </p:nvPr>
        </p:nvSpPr>
        <p:spPr>
          <a:xfrm>
            <a:off x="1469574" y="1611301"/>
            <a:ext cx="18444900" cy="5853300"/>
          </a:xfrm>
          <a:prstGeom prst="rect">
            <a:avLst/>
          </a:prstGeom>
          <a:noFill/>
          <a:ln>
            <a:noFill/>
          </a:ln>
        </p:spPr>
        <p:txBody>
          <a:bodyPr anchorCtr="0" anchor="ctr" bIns="63550" lIns="127125" spcFirstLastPara="1" rIns="127125" wrap="square" tIns="63550">
            <a:normAutofit/>
          </a:bodyPr>
          <a:lstStyle>
            <a:lvl1pPr lvl="0" algn="l">
              <a:lnSpc>
                <a:spcPct val="90000"/>
              </a:lnSpc>
              <a:spcBef>
                <a:spcPts val="0"/>
              </a:spcBef>
              <a:spcAft>
                <a:spcPts val="0"/>
              </a:spcAft>
              <a:buClr>
                <a:schemeClr val="dk1"/>
              </a:buClr>
              <a:buSzPts val="2503"/>
              <a:buNone/>
              <a:defRPr sz="5161"/>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179" name="Google Shape;179;p28"/>
          <p:cNvSpPr txBox="1"/>
          <p:nvPr>
            <p:ph idx="1" type="body"/>
          </p:nvPr>
        </p:nvSpPr>
        <p:spPr>
          <a:xfrm>
            <a:off x="1469574" y="8059790"/>
            <a:ext cx="18444900" cy="192090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1174"/>
              </a:spcBef>
              <a:spcAft>
                <a:spcPts val="0"/>
              </a:spcAft>
              <a:buClr>
                <a:schemeClr val="dk1"/>
              </a:buClr>
              <a:buSzPts val="2503"/>
              <a:buChar char="•"/>
              <a:defRPr sz="3284"/>
            </a:lvl1pPr>
            <a:lvl2pPr indent="-387529" lvl="1" marL="914400" algn="l">
              <a:lnSpc>
                <a:spcPct val="90000"/>
              </a:lnSpc>
              <a:spcBef>
                <a:spcPts val="585"/>
              </a:spcBef>
              <a:spcAft>
                <a:spcPts val="0"/>
              </a:spcAft>
              <a:buClr>
                <a:schemeClr val="dk1"/>
              </a:buClr>
              <a:buSzPts val="2503"/>
              <a:buChar char="•"/>
              <a:defRPr sz="2814"/>
            </a:lvl2pPr>
            <a:lvl3pPr indent="-387529" lvl="2" marL="1371600" algn="l">
              <a:lnSpc>
                <a:spcPct val="90000"/>
              </a:lnSpc>
              <a:spcBef>
                <a:spcPts val="585"/>
              </a:spcBef>
              <a:spcAft>
                <a:spcPts val="0"/>
              </a:spcAft>
              <a:buClr>
                <a:schemeClr val="dk1"/>
              </a:buClr>
              <a:buSzPts val="2503"/>
              <a:buChar char="•"/>
              <a:defRPr sz="2345"/>
            </a:lvl3pPr>
            <a:lvl4pPr indent="-387529" lvl="3" marL="1828800" algn="l">
              <a:lnSpc>
                <a:spcPct val="90000"/>
              </a:lnSpc>
              <a:spcBef>
                <a:spcPts val="585"/>
              </a:spcBef>
              <a:spcAft>
                <a:spcPts val="0"/>
              </a:spcAft>
              <a:buClr>
                <a:schemeClr val="dk1"/>
              </a:buClr>
              <a:buSzPts val="2503"/>
              <a:buChar char="•"/>
              <a:defRPr sz="2112"/>
            </a:lvl4pPr>
            <a:lvl5pPr indent="-387529" lvl="4" marL="2286000" algn="l">
              <a:lnSpc>
                <a:spcPct val="90000"/>
              </a:lnSpc>
              <a:spcBef>
                <a:spcPts val="585"/>
              </a:spcBef>
              <a:spcAft>
                <a:spcPts val="0"/>
              </a:spcAft>
              <a:buClr>
                <a:schemeClr val="dk1"/>
              </a:buClr>
              <a:buSzPts val="2503"/>
              <a:buChar char="•"/>
              <a:defRPr sz="2112"/>
            </a:lvl5pPr>
            <a:lvl6pPr indent="-387529" lvl="5" marL="2743200" algn="l">
              <a:lnSpc>
                <a:spcPct val="90000"/>
              </a:lnSpc>
              <a:spcBef>
                <a:spcPts val="585"/>
              </a:spcBef>
              <a:spcAft>
                <a:spcPts val="0"/>
              </a:spcAft>
              <a:buClr>
                <a:schemeClr val="dk1"/>
              </a:buClr>
              <a:buSzPts val="2503"/>
              <a:buChar char="•"/>
              <a:defRPr sz="2112"/>
            </a:lvl6pPr>
            <a:lvl7pPr indent="-387529" lvl="6" marL="3200400" algn="l">
              <a:lnSpc>
                <a:spcPct val="90000"/>
              </a:lnSpc>
              <a:spcBef>
                <a:spcPts val="585"/>
              </a:spcBef>
              <a:spcAft>
                <a:spcPts val="0"/>
              </a:spcAft>
              <a:buClr>
                <a:schemeClr val="dk1"/>
              </a:buClr>
              <a:buSzPts val="2503"/>
              <a:buChar char="•"/>
              <a:defRPr sz="2112"/>
            </a:lvl7pPr>
            <a:lvl8pPr indent="-387529" lvl="7" marL="3657600" algn="l">
              <a:lnSpc>
                <a:spcPct val="90000"/>
              </a:lnSpc>
              <a:spcBef>
                <a:spcPts val="585"/>
              </a:spcBef>
              <a:spcAft>
                <a:spcPts val="0"/>
              </a:spcAft>
              <a:buClr>
                <a:schemeClr val="dk1"/>
              </a:buClr>
              <a:buSzPts val="2503"/>
              <a:buChar char="•"/>
              <a:defRPr sz="2112"/>
            </a:lvl8pPr>
            <a:lvl9pPr indent="-387529" lvl="8" marL="4114800" algn="l">
              <a:lnSpc>
                <a:spcPct val="90000"/>
              </a:lnSpc>
              <a:spcBef>
                <a:spcPts val="585"/>
              </a:spcBef>
              <a:spcAft>
                <a:spcPts val="0"/>
              </a:spcAft>
              <a:buClr>
                <a:schemeClr val="dk1"/>
              </a:buClr>
              <a:buSzPts val="2503"/>
              <a:buChar char="•"/>
              <a:defRPr sz="2112"/>
            </a:lvl9pPr>
          </a:lstStyle>
          <a:p/>
        </p:txBody>
      </p:sp>
      <p:sp>
        <p:nvSpPr>
          <p:cNvPr id="180" name="Google Shape;180;p28"/>
          <p:cNvSpPr txBox="1"/>
          <p:nvPr>
            <p:ph idx="10" type="dt"/>
          </p:nvPr>
        </p:nvSpPr>
        <p:spPr>
          <a:xfrm>
            <a:off x="1469573" y="28061286"/>
            <a:ext cx="4812600" cy="16113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81" name="Google Shape;181;p28"/>
          <p:cNvSpPr txBox="1"/>
          <p:nvPr>
            <p:ph idx="11" type="ftr"/>
          </p:nvPr>
        </p:nvSpPr>
        <p:spPr>
          <a:xfrm>
            <a:off x="7084038" y="28061286"/>
            <a:ext cx="7215900" cy="16113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82" name="Google Shape;182;p28"/>
          <p:cNvSpPr txBox="1"/>
          <p:nvPr>
            <p:ph idx="12" type="sldNum"/>
          </p:nvPr>
        </p:nvSpPr>
        <p:spPr>
          <a:xfrm>
            <a:off x="15101758" y="28061286"/>
            <a:ext cx="4812600" cy="16113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407"/>
            </a:lvl1pPr>
            <a:lvl2pPr indent="0" lvl="1" marL="0" algn="r">
              <a:spcBef>
                <a:spcPts val="0"/>
              </a:spcBef>
              <a:buNone/>
              <a:defRPr sz="1407"/>
            </a:lvl2pPr>
            <a:lvl3pPr indent="0" lvl="2" marL="0" algn="r">
              <a:spcBef>
                <a:spcPts val="0"/>
              </a:spcBef>
              <a:buNone/>
              <a:defRPr sz="1407"/>
            </a:lvl3pPr>
            <a:lvl4pPr indent="0" lvl="3" marL="0" algn="r">
              <a:spcBef>
                <a:spcPts val="0"/>
              </a:spcBef>
              <a:buNone/>
              <a:defRPr sz="1407"/>
            </a:lvl4pPr>
            <a:lvl5pPr indent="0" lvl="4" marL="0" algn="r">
              <a:spcBef>
                <a:spcPts val="0"/>
              </a:spcBef>
              <a:buNone/>
              <a:defRPr sz="1407"/>
            </a:lvl5pPr>
            <a:lvl6pPr indent="0" lvl="5" marL="0" algn="r">
              <a:spcBef>
                <a:spcPts val="0"/>
              </a:spcBef>
              <a:buNone/>
              <a:defRPr sz="1407"/>
            </a:lvl6pPr>
            <a:lvl7pPr indent="0" lvl="6" marL="0" algn="r">
              <a:spcBef>
                <a:spcPts val="0"/>
              </a:spcBef>
              <a:buNone/>
              <a:defRPr sz="1407"/>
            </a:lvl7pPr>
            <a:lvl8pPr indent="0" lvl="7" marL="0" algn="r">
              <a:spcBef>
                <a:spcPts val="0"/>
              </a:spcBef>
              <a:buNone/>
              <a:defRPr sz="1407"/>
            </a:lvl8pPr>
            <a:lvl9pPr indent="0" lvl="8" marL="0" algn="r">
              <a:spcBef>
                <a:spcPts val="0"/>
              </a:spcBef>
              <a:buNone/>
              <a:defRPr sz="1407"/>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ölüm Üstbilgisi" type="secHead">
  <p:cSld name="SECTION_HEADER">
    <p:spTree>
      <p:nvGrpSpPr>
        <p:cNvPr id="183" name="Shape 183"/>
        <p:cNvGrpSpPr/>
        <p:nvPr/>
      </p:nvGrpSpPr>
      <p:grpSpPr>
        <a:xfrm>
          <a:off x="0" y="0"/>
          <a:ext cx="0" cy="0"/>
          <a:chOff x="0" y="0"/>
          <a:chExt cx="0" cy="0"/>
        </a:xfrm>
      </p:grpSpPr>
      <p:sp>
        <p:nvSpPr>
          <p:cNvPr id="184" name="Google Shape;184;p29"/>
          <p:cNvSpPr txBox="1"/>
          <p:nvPr>
            <p:ph type="title"/>
          </p:nvPr>
        </p:nvSpPr>
        <p:spPr>
          <a:xfrm>
            <a:off x="1459267" y="7548447"/>
            <a:ext cx="18442800" cy="12592800"/>
          </a:xfrm>
          <a:prstGeom prst="rect">
            <a:avLst/>
          </a:prstGeom>
          <a:noFill/>
          <a:ln>
            <a:noFill/>
          </a:ln>
        </p:spPr>
        <p:txBody>
          <a:bodyPr anchorCtr="0" anchor="b" bIns="63550" lIns="127125" spcFirstLastPara="1" rIns="127125" wrap="square" tIns="63550">
            <a:normAutofit/>
          </a:bodyPr>
          <a:lstStyle>
            <a:lvl1pPr lvl="0" algn="l">
              <a:lnSpc>
                <a:spcPct val="90000"/>
              </a:lnSpc>
              <a:spcBef>
                <a:spcPts val="0"/>
              </a:spcBef>
              <a:spcAft>
                <a:spcPts val="0"/>
              </a:spcAft>
              <a:buClr>
                <a:schemeClr val="dk1"/>
              </a:buClr>
              <a:buSzPts val="7037"/>
              <a:buFont typeface="Calibri"/>
              <a:buNone/>
              <a:defRPr sz="7037"/>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185" name="Google Shape;185;p29"/>
          <p:cNvSpPr txBox="1"/>
          <p:nvPr>
            <p:ph idx="1" type="body"/>
          </p:nvPr>
        </p:nvSpPr>
        <p:spPr>
          <a:xfrm>
            <a:off x="1459267" y="20261277"/>
            <a:ext cx="18442800" cy="6622800"/>
          </a:xfrm>
          <a:prstGeom prst="rect">
            <a:avLst/>
          </a:prstGeom>
          <a:noFill/>
          <a:ln>
            <a:noFill/>
          </a:ln>
        </p:spPr>
        <p:txBody>
          <a:bodyPr anchorCtr="0" anchor="t" bIns="63550" lIns="127125" spcFirstLastPara="1" rIns="127125" wrap="square" tIns="63550">
            <a:normAutofit/>
          </a:bodyPr>
          <a:lstStyle>
            <a:lvl1pPr indent="-228600" lvl="0" marL="457200" algn="l">
              <a:lnSpc>
                <a:spcPct val="90000"/>
              </a:lnSpc>
              <a:spcBef>
                <a:spcPts val="1174"/>
              </a:spcBef>
              <a:spcAft>
                <a:spcPts val="0"/>
              </a:spcAft>
              <a:buClr>
                <a:srgbClr val="888888"/>
              </a:buClr>
              <a:buSzPts val="2814"/>
              <a:buNone/>
              <a:defRPr sz="2814">
                <a:solidFill>
                  <a:srgbClr val="888888"/>
                </a:solidFill>
              </a:defRPr>
            </a:lvl1pPr>
            <a:lvl2pPr indent="-228600" lvl="1" marL="914400" algn="l">
              <a:lnSpc>
                <a:spcPct val="90000"/>
              </a:lnSpc>
              <a:spcBef>
                <a:spcPts val="585"/>
              </a:spcBef>
              <a:spcAft>
                <a:spcPts val="0"/>
              </a:spcAft>
              <a:buClr>
                <a:srgbClr val="888888"/>
              </a:buClr>
              <a:buSzPts val="2346"/>
              <a:buNone/>
              <a:defRPr sz="2345">
                <a:solidFill>
                  <a:srgbClr val="888888"/>
                </a:solidFill>
              </a:defRPr>
            </a:lvl2pPr>
            <a:lvl3pPr indent="-228600" lvl="2" marL="1371600" algn="l">
              <a:lnSpc>
                <a:spcPct val="90000"/>
              </a:lnSpc>
              <a:spcBef>
                <a:spcPts val="585"/>
              </a:spcBef>
              <a:spcAft>
                <a:spcPts val="0"/>
              </a:spcAft>
              <a:buClr>
                <a:srgbClr val="888888"/>
              </a:buClr>
              <a:buSzPts val="2112"/>
              <a:buNone/>
              <a:defRPr sz="2112">
                <a:solidFill>
                  <a:srgbClr val="888888"/>
                </a:solidFill>
              </a:defRPr>
            </a:lvl3pPr>
            <a:lvl4pPr indent="-228600" lvl="3" marL="1828800" algn="l">
              <a:lnSpc>
                <a:spcPct val="90000"/>
              </a:lnSpc>
              <a:spcBef>
                <a:spcPts val="585"/>
              </a:spcBef>
              <a:spcAft>
                <a:spcPts val="0"/>
              </a:spcAft>
              <a:buClr>
                <a:srgbClr val="888888"/>
              </a:buClr>
              <a:buSzPts val="1877"/>
              <a:buNone/>
              <a:defRPr sz="1877">
                <a:solidFill>
                  <a:srgbClr val="888888"/>
                </a:solidFill>
              </a:defRPr>
            </a:lvl4pPr>
            <a:lvl5pPr indent="-228600" lvl="4" marL="2286000" algn="l">
              <a:lnSpc>
                <a:spcPct val="90000"/>
              </a:lnSpc>
              <a:spcBef>
                <a:spcPts val="585"/>
              </a:spcBef>
              <a:spcAft>
                <a:spcPts val="0"/>
              </a:spcAft>
              <a:buClr>
                <a:srgbClr val="888888"/>
              </a:buClr>
              <a:buSzPts val="1877"/>
              <a:buNone/>
              <a:defRPr sz="1877">
                <a:solidFill>
                  <a:srgbClr val="888888"/>
                </a:solidFill>
              </a:defRPr>
            </a:lvl5pPr>
            <a:lvl6pPr indent="-228600" lvl="5" marL="2743200" algn="l">
              <a:lnSpc>
                <a:spcPct val="90000"/>
              </a:lnSpc>
              <a:spcBef>
                <a:spcPts val="585"/>
              </a:spcBef>
              <a:spcAft>
                <a:spcPts val="0"/>
              </a:spcAft>
              <a:buClr>
                <a:srgbClr val="888888"/>
              </a:buClr>
              <a:buSzPts val="1877"/>
              <a:buNone/>
              <a:defRPr sz="1877">
                <a:solidFill>
                  <a:srgbClr val="888888"/>
                </a:solidFill>
              </a:defRPr>
            </a:lvl6pPr>
            <a:lvl7pPr indent="-228600" lvl="6" marL="3200400" algn="l">
              <a:lnSpc>
                <a:spcPct val="90000"/>
              </a:lnSpc>
              <a:spcBef>
                <a:spcPts val="585"/>
              </a:spcBef>
              <a:spcAft>
                <a:spcPts val="0"/>
              </a:spcAft>
              <a:buClr>
                <a:srgbClr val="888888"/>
              </a:buClr>
              <a:buSzPts val="1877"/>
              <a:buNone/>
              <a:defRPr sz="1877">
                <a:solidFill>
                  <a:srgbClr val="888888"/>
                </a:solidFill>
              </a:defRPr>
            </a:lvl7pPr>
            <a:lvl8pPr indent="-228600" lvl="7" marL="3657600" algn="l">
              <a:lnSpc>
                <a:spcPct val="90000"/>
              </a:lnSpc>
              <a:spcBef>
                <a:spcPts val="585"/>
              </a:spcBef>
              <a:spcAft>
                <a:spcPts val="0"/>
              </a:spcAft>
              <a:buClr>
                <a:srgbClr val="888888"/>
              </a:buClr>
              <a:buSzPts val="1877"/>
              <a:buNone/>
              <a:defRPr sz="1877">
                <a:solidFill>
                  <a:srgbClr val="888888"/>
                </a:solidFill>
              </a:defRPr>
            </a:lvl8pPr>
            <a:lvl9pPr indent="-228600" lvl="8" marL="4114800" algn="l">
              <a:lnSpc>
                <a:spcPct val="90000"/>
              </a:lnSpc>
              <a:spcBef>
                <a:spcPts val="585"/>
              </a:spcBef>
              <a:spcAft>
                <a:spcPts val="0"/>
              </a:spcAft>
              <a:buClr>
                <a:srgbClr val="888888"/>
              </a:buClr>
              <a:buSzPts val="1877"/>
              <a:buNone/>
              <a:defRPr sz="1877">
                <a:solidFill>
                  <a:srgbClr val="888888"/>
                </a:solidFill>
              </a:defRPr>
            </a:lvl9pPr>
          </a:lstStyle>
          <a:p/>
        </p:txBody>
      </p:sp>
      <p:sp>
        <p:nvSpPr>
          <p:cNvPr id="186" name="Google Shape;186;p29"/>
          <p:cNvSpPr txBox="1"/>
          <p:nvPr>
            <p:ph idx="10" type="dt"/>
          </p:nvPr>
        </p:nvSpPr>
        <p:spPr>
          <a:xfrm>
            <a:off x="1469573" y="28061286"/>
            <a:ext cx="4812600" cy="16113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87" name="Google Shape;187;p29"/>
          <p:cNvSpPr txBox="1"/>
          <p:nvPr>
            <p:ph idx="11" type="ftr"/>
          </p:nvPr>
        </p:nvSpPr>
        <p:spPr>
          <a:xfrm>
            <a:off x="7084038" y="28061286"/>
            <a:ext cx="7215900" cy="16113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88" name="Google Shape;188;p29"/>
          <p:cNvSpPr txBox="1"/>
          <p:nvPr>
            <p:ph idx="12" type="sldNum"/>
          </p:nvPr>
        </p:nvSpPr>
        <p:spPr>
          <a:xfrm>
            <a:off x="15101758" y="28061286"/>
            <a:ext cx="4812600" cy="16113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407"/>
            </a:lvl1pPr>
            <a:lvl2pPr indent="0" lvl="1" marL="0" algn="r">
              <a:spcBef>
                <a:spcPts val="0"/>
              </a:spcBef>
              <a:buNone/>
              <a:defRPr sz="1407"/>
            </a:lvl2pPr>
            <a:lvl3pPr indent="0" lvl="2" marL="0" algn="r">
              <a:spcBef>
                <a:spcPts val="0"/>
              </a:spcBef>
              <a:buNone/>
              <a:defRPr sz="1407"/>
            </a:lvl3pPr>
            <a:lvl4pPr indent="0" lvl="3" marL="0" algn="r">
              <a:spcBef>
                <a:spcPts val="0"/>
              </a:spcBef>
              <a:buNone/>
              <a:defRPr sz="1407"/>
            </a:lvl4pPr>
            <a:lvl5pPr indent="0" lvl="4" marL="0" algn="r">
              <a:spcBef>
                <a:spcPts val="0"/>
              </a:spcBef>
              <a:buNone/>
              <a:defRPr sz="1407"/>
            </a:lvl5pPr>
            <a:lvl6pPr indent="0" lvl="5" marL="0" algn="r">
              <a:spcBef>
                <a:spcPts val="0"/>
              </a:spcBef>
              <a:buNone/>
              <a:defRPr sz="1407"/>
            </a:lvl6pPr>
            <a:lvl7pPr indent="0" lvl="6" marL="0" algn="r">
              <a:spcBef>
                <a:spcPts val="0"/>
              </a:spcBef>
              <a:buNone/>
              <a:defRPr sz="1407"/>
            </a:lvl7pPr>
            <a:lvl8pPr indent="0" lvl="7" marL="0" algn="r">
              <a:spcBef>
                <a:spcPts val="0"/>
              </a:spcBef>
              <a:buNone/>
              <a:defRPr sz="1407"/>
            </a:lvl8pPr>
            <a:lvl9pPr indent="0" lvl="8" marL="0" algn="r">
              <a:spcBef>
                <a:spcPts val="0"/>
              </a:spcBef>
              <a:buNone/>
              <a:defRPr sz="1407"/>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ki İçerik" type="twoObj">
  <p:cSld name="TWO_OBJECTS">
    <p:spTree>
      <p:nvGrpSpPr>
        <p:cNvPr id="189" name="Shape 189"/>
        <p:cNvGrpSpPr/>
        <p:nvPr/>
      </p:nvGrpSpPr>
      <p:grpSpPr>
        <a:xfrm>
          <a:off x="0" y="0"/>
          <a:ext cx="0" cy="0"/>
          <a:chOff x="0" y="0"/>
          <a:chExt cx="0" cy="0"/>
        </a:xfrm>
      </p:grpSpPr>
      <p:sp>
        <p:nvSpPr>
          <p:cNvPr id="190" name="Google Shape;190;p30"/>
          <p:cNvSpPr txBox="1"/>
          <p:nvPr>
            <p:ph type="title"/>
          </p:nvPr>
        </p:nvSpPr>
        <p:spPr>
          <a:xfrm>
            <a:off x="1469574" y="1611301"/>
            <a:ext cx="18444900" cy="5853300"/>
          </a:xfrm>
          <a:prstGeom prst="rect">
            <a:avLst/>
          </a:prstGeom>
          <a:noFill/>
          <a:ln>
            <a:noFill/>
          </a:ln>
        </p:spPr>
        <p:txBody>
          <a:bodyPr anchorCtr="0" anchor="ctr" bIns="63550" lIns="127125" spcFirstLastPara="1" rIns="127125" wrap="square" tIns="63550">
            <a:normAutofit/>
          </a:bodyPr>
          <a:lstStyle>
            <a:lvl1pPr lvl="0" algn="l">
              <a:lnSpc>
                <a:spcPct val="90000"/>
              </a:lnSpc>
              <a:spcBef>
                <a:spcPts val="0"/>
              </a:spcBef>
              <a:spcAft>
                <a:spcPts val="0"/>
              </a:spcAft>
              <a:buClr>
                <a:schemeClr val="dk1"/>
              </a:buClr>
              <a:buSzPts val="2503"/>
              <a:buNone/>
              <a:defRPr sz="5161"/>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191" name="Google Shape;191;p30"/>
          <p:cNvSpPr txBox="1"/>
          <p:nvPr>
            <p:ph idx="1" type="body"/>
          </p:nvPr>
        </p:nvSpPr>
        <p:spPr>
          <a:xfrm>
            <a:off x="1469573" y="8059790"/>
            <a:ext cx="9122400" cy="192090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1174"/>
              </a:spcBef>
              <a:spcAft>
                <a:spcPts val="0"/>
              </a:spcAft>
              <a:buClr>
                <a:schemeClr val="dk1"/>
              </a:buClr>
              <a:buSzPts val="2503"/>
              <a:buChar char="•"/>
              <a:defRPr sz="3284"/>
            </a:lvl1pPr>
            <a:lvl2pPr indent="-387529" lvl="1" marL="914400" algn="l">
              <a:lnSpc>
                <a:spcPct val="90000"/>
              </a:lnSpc>
              <a:spcBef>
                <a:spcPts val="585"/>
              </a:spcBef>
              <a:spcAft>
                <a:spcPts val="0"/>
              </a:spcAft>
              <a:buClr>
                <a:schemeClr val="dk1"/>
              </a:buClr>
              <a:buSzPts val="2503"/>
              <a:buChar char="•"/>
              <a:defRPr sz="2814"/>
            </a:lvl2pPr>
            <a:lvl3pPr indent="-387529" lvl="2" marL="1371600" algn="l">
              <a:lnSpc>
                <a:spcPct val="90000"/>
              </a:lnSpc>
              <a:spcBef>
                <a:spcPts val="585"/>
              </a:spcBef>
              <a:spcAft>
                <a:spcPts val="0"/>
              </a:spcAft>
              <a:buClr>
                <a:schemeClr val="dk1"/>
              </a:buClr>
              <a:buSzPts val="2503"/>
              <a:buChar char="•"/>
              <a:defRPr sz="2345"/>
            </a:lvl3pPr>
            <a:lvl4pPr indent="-387529" lvl="3" marL="1828800" algn="l">
              <a:lnSpc>
                <a:spcPct val="90000"/>
              </a:lnSpc>
              <a:spcBef>
                <a:spcPts val="585"/>
              </a:spcBef>
              <a:spcAft>
                <a:spcPts val="0"/>
              </a:spcAft>
              <a:buClr>
                <a:schemeClr val="dk1"/>
              </a:buClr>
              <a:buSzPts val="2503"/>
              <a:buChar char="•"/>
              <a:defRPr sz="2112"/>
            </a:lvl4pPr>
            <a:lvl5pPr indent="-387529" lvl="4" marL="2286000" algn="l">
              <a:lnSpc>
                <a:spcPct val="90000"/>
              </a:lnSpc>
              <a:spcBef>
                <a:spcPts val="585"/>
              </a:spcBef>
              <a:spcAft>
                <a:spcPts val="0"/>
              </a:spcAft>
              <a:buClr>
                <a:schemeClr val="dk1"/>
              </a:buClr>
              <a:buSzPts val="2503"/>
              <a:buChar char="•"/>
              <a:defRPr sz="2112"/>
            </a:lvl5pPr>
            <a:lvl6pPr indent="-387529" lvl="5" marL="2743200" algn="l">
              <a:lnSpc>
                <a:spcPct val="90000"/>
              </a:lnSpc>
              <a:spcBef>
                <a:spcPts val="585"/>
              </a:spcBef>
              <a:spcAft>
                <a:spcPts val="0"/>
              </a:spcAft>
              <a:buClr>
                <a:schemeClr val="dk1"/>
              </a:buClr>
              <a:buSzPts val="2503"/>
              <a:buChar char="•"/>
              <a:defRPr sz="2112"/>
            </a:lvl6pPr>
            <a:lvl7pPr indent="-387529" lvl="6" marL="3200400" algn="l">
              <a:lnSpc>
                <a:spcPct val="90000"/>
              </a:lnSpc>
              <a:spcBef>
                <a:spcPts val="585"/>
              </a:spcBef>
              <a:spcAft>
                <a:spcPts val="0"/>
              </a:spcAft>
              <a:buClr>
                <a:schemeClr val="dk1"/>
              </a:buClr>
              <a:buSzPts val="2503"/>
              <a:buChar char="•"/>
              <a:defRPr sz="2112"/>
            </a:lvl7pPr>
            <a:lvl8pPr indent="-387529" lvl="7" marL="3657600" algn="l">
              <a:lnSpc>
                <a:spcPct val="90000"/>
              </a:lnSpc>
              <a:spcBef>
                <a:spcPts val="585"/>
              </a:spcBef>
              <a:spcAft>
                <a:spcPts val="0"/>
              </a:spcAft>
              <a:buClr>
                <a:schemeClr val="dk1"/>
              </a:buClr>
              <a:buSzPts val="2503"/>
              <a:buChar char="•"/>
              <a:defRPr sz="2112"/>
            </a:lvl8pPr>
            <a:lvl9pPr indent="-387529" lvl="8" marL="4114800" algn="l">
              <a:lnSpc>
                <a:spcPct val="90000"/>
              </a:lnSpc>
              <a:spcBef>
                <a:spcPts val="585"/>
              </a:spcBef>
              <a:spcAft>
                <a:spcPts val="0"/>
              </a:spcAft>
              <a:buClr>
                <a:schemeClr val="dk1"/>
              </a:buClr>
              <a:buSzPts val="2503"/>
              <a:buChar char="•"/>
              <a:defRPr sz="2112"/>
            </a:lvl9pPr>
          </a:lstStyle>
          <a:p/>
        </p:txBody>
      </p:sp>
      <p:sp>
        <p:nvSpPr>
          <p:cNvPr id="192" name="Google Shape;192;p30"/>
          <p:cNvSpPr txBox="1"/>
          <p:nvPr>
            <p:ph idx="2" type="body"/>
          </p:nvPr>
        </p:nvSpPr>
        <p:spPr>
          <a:xfrm>
            <a:off x="10789914" y="8059790"/>
            <a:ext cx="9124500" cy="192090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1174"/>
              </a:spcBef>
              <a:spcAft>
                <a:spcPts val="0"/>
              </a:spcAft>
              <a:buClr>
                <a:schemeClr val="dk1"/>
              </a:buClr>
              <a:buSzPts val="2503"/>
              <a:buChar char="•"/>
              <a:defRPr sz="3284"/>
            </a:lvl1pPr>
            <a:lvl2pPr indent="-387529" lvl="1" marL="914400" algn="l">
              <a:lnSpc>
                <a:spcPct val="90000"/>
              </a:lnSpc>
              <a:spcBef>
                <a:spcPts val="585"/>
              </a:spcBef>
              <a:spcAft>
                <a:spcPts val="0"/>
              </a:spcAft>
              <a:buClr>
                <a:schemeClr val="dk1"/>
              </a:buClr>
              <a:buSzPts val="2503"/>
              <a:buChar char="•"/>
              <a:defRPr sz="2814"/>
            </a:lvl2pPr>
            <a:lvl3pPr indent="-387529" lvl="2" marL="1371600" algn="l">
              <a:lnSpc>
                <a:spcPct val="90000"/>
              </a:lnSpc>
              <a:spcBef>
                <a:spcPts val="585"/>
              </a:spcBef>
              <a:spcAft>
                <a:spcPts val="0"/>
              </a:spcAft>
              <a:buClr>
                <a:schemeClr val="dk1"/>
              </a:buClr>
              <a:buSzPts val="2503"/>
              <a:buChar char="•"/>
              <a:defRPr sz="2345"/>
            </a:lvl3pPr>
            <a:lvl4pPr indent="-387529" lvl="3" marL="1828800" algn="l">
              <a:lnSpc>
                <a:spcPct val="90000"/>
              </a:lnSpc>
              <a:spcBef>
                <a:spcPts val="585"/>
              </a:spcBef>
              <a:spcAft>
                <a:spcPts val="0"/>
              </a:spcAft>
              <a:buClr>
                <a:schemeClr val="dk1"/>
              </a:buClr>
              <a:buSzPts val="2503"/>
              <a:buChar char="•"/>
              <a:defRPr sz="2112"/>
            </a:lvl4pPr>
            <a:lvl5pPr indent="-387529" lvl="4" marL="2286000" algn="l">
              <a:lnSpc>
                <a:spcPct val="90000"/>
              </a:lnSpc>
              <a:spcBef>
                <a:spcPts val="585"/>
              </a:spcBef>
              <a:spcAft>
                <a:spcPts val="0"/>
              </a:spcAft>
              <a:buClr>
                <a:schemeClr val="dk1"/>
              </a:buClr>
              <a:buSzPts val="2503"/>
              <a:buChar char="•"/>
              <a:defRPr sz="2112"/>
            </a:lvl5pPr>
            <a:lvl6pPr indent="-387529" lvl="5" marL="2743200" algn="l">
              <a:lnSpc>
                <a:spcPct val="90000"/>
              </a:lnSpc>
              <a:spcBef>
                <a:spcPts val="585"/>
              </a:spcBef>
              <a:spcAft>
                <a:spcPts val="0"/>
              </a:spcAft>
              <a:buClr>
                <a:schemeClr val="dk1"/>
              </a:buClr>
              <a:buSzPts val="2503"/>
              <a:buChar char="•"/>
              <a:defRPr sz="2112"/>
            </a:lvl6pPr>
            <a:lvl7pPr indent="-387529" lvl="6" marL="3200400" algn="l">
              <a:lnSpc>
                <a:spcPct val="90000"/>
              </a:lnSpc>
              <a:spcBef>
                <a:spcPts val="585"/>
              </a:spcBef>
              <a:spcAft>
                <a:spcPts val="0"/>
              </a:spcAft>
              <a:buClr>
                <a:schemeClr val="dk1"/>
              </a:buClr>
              <a:buSzPts val="2503"/>
              <a:buChar char="•"/>
              <a:defRPr sz="2112"/>
            </a:lvl7pPr>
            <a:lvl8pPr indent="-387529" lvl="7" marL="3657600" algn="l">
              <a:lnSpc>
                <a:spcPct val="90000"/>
              </a:lnSpc>
              <a:spcBef>
                <a:spcPts val="585"/>
              </a:spcBef>
              <a:spcAft>
                <a:spcPts val="0"/>
              </a:spcAft>
              <a:buClr>
                <a:schemeClr val="dk1"/>
              </a:buClr>
              <a:buSzPts val="2503"/>
              <a:buChar char="•"/>
              <a:defRPr sz="2112"/>
            </a:lvl8pPr>
            <a:lvl9pPr indent="-387529" lvl="8" marL="4114800" algn="l">
              <a:lnSpc>
                <a:spcPct val="90000"/>
              </a:lnSpc>
              <a:spcBef>
                <a:spcPts val="585"/>
              </a:spcBef>
              <a:spcAft>
                <a:spcPts val="0"/>
              </a:spcAft>
              <a:buClr>
                <a:schemeClr val="dk1"/>
              </a:buClr>
              <a:buSzPts val="2503"/>
              <a:buChar char="•"/>
              <a:defRPr sz="2112"/>
            </a:lvl9pPr>
          </a:lstStyle>
          <a:p/>
        </p:txBody>
      </p:sp>
      <p:sp>
        <p:nvSpPr>
          <p:cNvPr id="193" name="Google Shape;193;p30"/>
          <p:cNvSpPr txBox="1"/>
          <p:nvPr>
            <p:ph idx="10" type="dt"/>
          </p:nvPr>
        </p:nvSpPr>
        <p:spPr>
          <a:xfrm>
            <a:off x="1469573" y="28061286"/>
            <a:ext cx="4812600" cy="16113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94" name="Google Shape;194;p30"/>
          <p:cNvSpPr txBox="1"/>
          <p:nvPr>
            <p:ph idx="11" type="ftr"/>
          </p:nvPr>
        </p:nvSpPr>
        <p:spPr>
          <a:xfrm>
            <a:off x="7084038" y="28061286"/>
            <a:ext cx="7215900" cy="16113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195" name="Google Shape;195;p30"/>
          <p:cNvSpPr txBox="1"/>
          <p:nvPr>
            <p:ph idx="12" type="sldNum"/>
          </p:nvPr>
        </p:nvSpPr>
        <p:spPr>
          <a:xfrm>
            <a:off x="15101758" y="28061286"/>
            <a:ext cx="4812600" cy="16113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407"/>
            </a:lvl1pPr>
            <a:lvl2pPr indent="0" lvl="1" marL="0" algn="r">
              <a:spcBef>
                <a:spcPts val="0"/>
              </a:spcBef>
              <a:buNone/>
              <a:defRPr sz="1407"/>
            </a:lvl2pPr>
            <a:lvl3pPr indent="0" lvl="2" marL="0" algn="r">
              <a:spcBef>
                <a:spcPts val="0"/>
              </a:spcBef>
              <a:buNone/>
              <a:defRPr sz="1407"/>
            </a:lvl3pPr>
            <a:lvl4pPr indent="0" lvl="3" marL="0" algn="r">
              <a:spcBef>
                <a:spcPts val="0"/>
              </a:spcBef>
              <a:buNone/>
              <a:defRPr sz="1407"/>
            </a:lvl4pPr>
            <a:lvl5pPr indent="0" lvl="4" marL="0" algn="r">
              <a:spcBef>
                <a:spcPts val="0"/>
              </a:spcBef>
              <a:buNone/>
              <a:defRPr sz="1407"/>
            </a:lvl5pPr>
            <a:lvl6pPr indent="0" lvl="5" marL="0" algn="r">
              <a:spcBef>
                <a:spcPts val="0"/>
              </a:spcBef>
              <a:buNone/>
              <a:defRPr sz="1407"/>
            </a:lvl6pPr>
            <a:lvl7pPr indent="0" lvl="6" marL="0" algn="r">
              <a:spcBef>
                <a:spcPts val="0"/>
              </a:spcBef>
              <a:buNone/>
              <a:defRPr sz="1407"/>
            </a:lvl7pPr>
            <a:lvl8pPr indent="0" lvl="7" marL="0" algn="r">
              <a:spcBef>
                <a:spcPts val="0"/>
              </a:spcBef>
              <a:buNone/>
              <a:defRPr sz="1407"/>
            </a:lvl8pPr>
            <a:lvl9pPr indent="0" lvl="8" marL="0" algn="r">
              <a:spcBef>
                <a:spcPts val="0"/>
              </a:spcBef>
              <a:buNone/>
              <a:defRPr sz="1407"/>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Karşılaştırma" type="twoTxTwoObj">
  <p:cSld name="TWO_OBJECTS_WITH_TEXT">
    <p:spTree>
      <p:nvGrpSpPr>
        <p:cNvPr id="196" name="Shape 196"/>
        <p:cNvGrpSpPr/>
        <p:nvPr/>
      </p:nvGrpSpPr>
      <p:grpSpPr>
        <a:xfrm>
          <a:off x="0" y="0"/>
          <a:ext cx="0" cy="0"/>
          <a:chOff x="0" y="0"/>
          <a:chExt cx="0" cy="0"/>
        </a:xfrm>
      </p:grpSpPr>
      <p:sp>
        <p:nvSpPr>
          <p:cNvPr id="197" name="Google Shape;197;p31"/>
          <p:cNvSpPr txBox="1"/>
          <p:nvPr>
            <p:ph type="title"/>
          </p:nvPr>
        </p:nvSpPr>
        <p:spPr>
          <a:xfrm>
            <a:off x="1473694" y="1611301"/>
            <a:ext cx="18442800" cy="5853300"/>
          </a:xfrm>
          <a:prstGeom prst="rect">
            <a:avLst/>
          </a:prstGeom>
          <a:noFill/>
          <a:ln>
            <a:noFill/>
          </a:ln>
        </p:spPr>
        <p:txBody>
          <a:bodyPr anchorCtr="0" anchor="ctr" bIns="63550" lIns="127125" spcFirstLastPara="1" rIns="127125" wrap="square" tIns="63550">
            <a:normAutofit/>
          </a:bodyPr>
          <a:lstStyle>
            <a:lvl1pPr lvl="0" algn="l">
              <a:lnSpc>
                <a:spcPct val="90000"/>
              </a:lnSpc>
              <a:spcBef>
                <a:spcPts val="0"/>
              </a:spcBef>
              <a:spcAft>
                <a:spcPts val="0"/>
              </a:spcAft>
              <a:buClr>
                <a:schemeClr val="dk1"/>
              </a:buClr>
              <a:buSzPts val="2503"/>
              <a:buNone/>
              <a:defRPr sz="5161"/>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198" name="Google Shape;198;p31"/>
          <p:cNvSpPr txBox="1"/>
          <p:nvPr>
            <p:ph idx="1" type="body"/>
          </p:nvPr>
        </p:nvSpPr>
        <p:spPr>
          <a:xfrm>
            <a:off x="1473695" y="7421846"/>
            <a:ext cx="9046200" cy="3636900"/>
          </a:xfrm>
          <a:prstGeom prst="rect">
            <a:avLst/>
          </a:prstGeom>
          <a:noFill/>
          <a:ln>
            <a:noFill/>
          </a:ln>
        </p:spPr>
        <p:txBody>
          <a:bodyPr anchorCtr="0" anchor="b" bIns="63550" lIns="127125" spcFirstLastPara="1" rIns="127125" wrap="square" tIns="63550">
            <a:normAutofit/>
          </a:bodyPr>
          <a:lstStyle>
            <a:lvl1pPr indent="-228600" lvl="0" marL="457200" algn="l">
              <a:lnSpc>
                <a:spcPct val="90000"/>
              </a:lnSpc>
              <a:spcBef>
                <a:spcPts val="1174"/>
              </a:spcBef>
              <a:spcAft>
                <a:spcPts val="0"/>
              </a:spcAft>
              <a:buClr>
                <a:schemeClr val="dk1"/>
              </a:buClr>
              <a:buSzPts val="2814"/>
              <a:buNone/>
              <a:defRPr b="1" sz="2814"/>
            </a:lvl1pPr>
            <a:lvl2pPr indent="-228600" lvl="1" marL="914400" algn="l">
              <a:lnSpc>
                <a:spcPct val="90000"/>
              </a:lnSpc>
              <a:spcBef>
                <a:spcPts val="585"/>
              </a:spcBef>
              <a:spcAft>
                <a:spcPts val="0"/>
              </a:spcAft>
              <a:buClr>
                <a:schemeClr val="dk1"/>
              </a:buClr>
              <a:buSzPts val="2346"/>
              <a:buNone/>
              <a:defRPr b="1" sz="2345"/>
            </a:lvl2pPr>
            <a:lvl3pPr indent="-228600" lvl="2" marL="1371600" algn="l">
              <a:lnSpc>
                <a:spcPct val="90000"/>
              </a:lnSpc>
              <a:spcBef>
                <a:spcPts val="585"/>
              </a:spcBef>
              <a:spcAft>
                <a:spcPts val="0"/>
              </a:spcAft>
              <a:buClr>
                <a:schemeClr val="dk1"/>
              </a:buClr>
              <a:buSzPts val="2112"/>
              <a:buNone/>
              <a:defRPr b="1" sz="2112"/>
            </a:lvl3pPr>
            <a:lvl4pPr indent="-228600" lvl="3" marL="1828800" algn="l">
              <a:lnSpc>
                <a:spcPct val="90000"/>
              </a:lnSpc>
              <a:spcBef>
                <a:spcPts val="585"/>
              </a:spcBef>
              <a:spcAft>
                <a:spcPts val="0"/>
              </a:spcAft>
              <a:buClr>
                <a:schemeClr val="dk1"/>
              </a:buClr>
              <a:buSzPts val="1877"/>
              <a:buNone/>
              <a:defRPr b="1" sz="1877"/>
            </a:lvl4pPr>
            <a:lvl5pPr indent="-228600" lvl="4" marL="2286000" algn="l">
              <a:lnSpc>
                <a:spcPct val="90000"/>
              </a:lnSpc>
              <a:spcBef>
                <a:spcPts val="585"/>
              </a:spcBef>
              <a:spcAft>
                <a:spcPts val="0"/>
              </a:spcAft>
              <a:buClr>
                <a:schemeClr val="dk1"/>
              </a:buClr>
              <a:buSzPts val="1877"/>
              <a:buNone/>
              <a:defRPr b="1" sz="1877"/>
            </a:lvl5pPr>
            <a:lvl6pPr indent="-228600" lvl="5" marL="2743200" algn="l">
              <a:lnSpc>
                <a:spcPct val="90000"/>
              </a:lnSpc>
              <a:spcBef>
                <a:spcPts val="585"/>
              </a:spcBef>
              <a:spcAft>
                <a:spcPts val="0"/>
              </a:spcAft>
              <a:buClr>
                <a:schemeClr val="dk1"/>
              </a:buClr>
              <a:buSzPts val="1877"/>
              <a:buNone/>
              <a:defRPr b="1" sz="1877"/>
            </a:lvl6pPr>
            <a:lvl7pPr indent="-228600" lvl="6" marL="3200400" algn="l">
              <a:lnSpc>
                <a:spcPct val="90000"/>
              </a:lnSpc>
              <a:spcBef>
                <a:spcPts val="585"/>
              </a:spcBef>
              <a:spcAft>
                <a:spcPts val="0"/>
              </a:spcAft>
              <a:buClr>
                <a:schemeClr val="dk1"/>
              </a:buClr>
              <a:buSzPts val="1877"/>
              <a:buNone/>
              <a:defRPr b="1" sz="1877"/>
            </a:lvl7pPr>
            <a:lvl8pPr indent="-228600" lvl="7" marL="3657600" algn="l">
              <a:lnSpc>
                <a:spcPct val="90000"/>
              </a:lnSpc>
              <a:spcBef>
                <a:spcPts val="585"/>
              </a:spcBef>
              <a:spcAft>
                <a:spcPts val="0"/>
              </a:spcAft>
              <a:buClr>
                <a:schemeClr val="dk1"/>
              </a:buClr>
              <a:buSzPts val="1877"/>
              <a:buNone/>
              <a:defRPr b="1" sz="1877"/>
            </a:lvl8pPr>
            <a:lvl9pPr indent="-228600" lvl="8" marL="4114800" algn="l">
              <a:lnSpc>
                <a:spcPct val="90000"/>
              </a:lnSpc>
              <a:spcBef>
                <a:spcPts val="585"/>
              </a:spcBef>
              <a:spcAft>
                <a:spcPts val="0"/>
              </a:spcAft>
              <a:buClr>
                <a:schemeClr val="dk1"/>
              </a:buClr>
              <a:buSzPts val="1877"/>
              <a:buNone/>
              <a:defRPr b="1" sz="1877"/>
            </a:lvl9pPr>
          </a:lstStyle>
          <a:p/>
        </p:txBody>
      </p:sp>
      <p:sp>
        <p:nvSpPr>
          <p:cNvPr id="199" name="Google Shape;199;p31"/>
          <p:cNvSpPr txBox="1"/>
          <p:nvPr>
            <p:ph idx="2" type="body"/>
          </p:nvPr>
        </p:nvSpPr>
        <p:spPr>
          <a:xfrm>
            <a:off x="1473695" y="11058780"/>
            <a:ext cx="9046200" cy="162660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1174"/>
              </a:spcBef>
              <a:spcAft>
                <a:spcPts val="0"/>
              </a:spcAft>
              <a:buClr>
                <a:schemeClr val="dk1"/>
              </a:buClr>
              <a:buSzPts val="2503"/>
              <a:buChar char="•"/>
              <a:defRPr sz="3284"/>
            </a:lvl1pPr>
            <a:lvl2pPr indent="-387529" lvl="1" marL="914400" algn="l">
              <a:lnSpc>
                <a:spcPct val="90000"/>
              </a:lnSpc>
              <a:spcBef>
                <a:spcPts val="585"/>
              </a:spcBef>
              <a:spcAft>
                <a:spcPts val="0"/>
              </a:spcAft>
              <a:buClr>
                <a:schemeClr val="dk1"/>
              </a:buClr>
              <a:buSzPts val="2503"/>
              <a:buChar char="•"/>
              <a:defRPr sz="2814"/>
            </a:lvl2pPr>
            <a:lvl3pPr indent="-387529" lvl="2" marL="1371600" algn="l">
              <a:lnSpc>
                <a:spcPct val="90000"/>
              </a:lnSpc>
              <a:spcBef>
                <a:spcPts val="585"/>
              </a:spcBef>
              <a:spcAft>
                <a:spcPts val="0"/>
              </a:spcAft>
              <a:buClr>
                <a:schemeClr val="dk1"/>
              </a:buClr>
              <a:buSzPts val="2503"/>
              <a:buChar char="•"/>
              <a:defRPr sz="2345"/>
            </a:lvl3pPr>
            <a:lvl4pPr indent="-387529" lvl="3" marL="1828800" algn="l">
              <a:lnSpc>
                <a:spcPct val="90000"/>
              </a:lnSpc>
              <a:spcBef>
                <a:spcPts val="585"/>
              </a:spcBef>
              <a:spcAft>
                <a:spcPts val="0"/>
              </a:spcAft>
              <a:buClr>
                <a:schemeClr val="dk1"/>
              </a:buClr>
              <a:buSzPts val="2503"/>
              <a:buChar char="•"/>
              <a:defRPr sz="2112"/>
            </a:lvl4pPr>
            <a:lvl5pPr indent="-387529" lvl="4" marL="2286000" algn="l">
              <a:lnSpc>
                <a:spcPct val="90000"/>
              </a:lnSpc>
              <a:spcBef>
                <a:spcPts val="585"/>
              </a:spcBef>
              <a:spcAft>
                <a:spcPts val="0"/>
              </a:spcAft>
              <a:buClr>
                <a:schemeClr val="dk1"/>
              </a:buClr>
              <a:buSzPts val="2503"/>
              <a:buChar char="•"/>
              <a:defRPr sz="2112"/>
            </a:lvl5pPr>
            <a:lvl6pPr indent="-387529" lvl="5" marL="2743200" algn="l">
              <a:lnSpc>
                <a:spcPct val="90000"/>
              </a:lnSpc>
              <a:spcBef>
                <a:spcPts val="585"/>
              </a:spcBef>
              <a:spcAft>
                <a:spcPts val="0"/>
              </a:spcAft>
              <a:buClr>
                <a:schemeClr val="dk1"/>
              </a:buClr>
              <a:buSzPts val="2503"/>
              <a:buChar char="•"/>
              <a:defRPr sz="2112"/>
            </a:lvl6pPr>
            <a:lvl7pPr indent="-387529" lvl="6" marL="3200400" algn="l">
              <a:lnSpc>
                <a:spcPct val="90000"/>
              </a:lnSpc>
              <a:spcBef>
                <a:spcPts val="585"/>
              </a:spcBef>
              <a:spcAft>
                <a:spcPts val="0"/>
              </a:spcAft>
              <a:buClr>
                <a:schemeClr val="dk1"/>
              </a:buClr>
              <a:buSzPts val="2503"/>
              <a:buChar char="•"/>
              <a:defRPr sz="2112"/>
            </a:lvl7pPr>
            <a:lvl8pPr indent="-387529" lvl="7" marL="3657600" algn="l">
              <a:lnSpc>
                <a:spcPct val="90000"/>
              </a:lnSpc>
              <a:spcBef>
                <a:spcPts val="585"/>
              </a:spcBef>
              <a:spcAft>
                <a:spcPts val="0"/>
              </a:spcAft>
              <a:buClr>
                <a:schemeClr val="dk1"/>
              </a:buClr>
              <a:buSzPts val="2503"/>
              <a:buChar char="•"/>
              <a:defRPr sz="2112"/>
            </a:lvl8pPr>
            <a:lvl9pPr indent="-387529" lvl="8" marL="4114800" algn="l">
              <a:lnSpc>
                <a:spcPct val="90000"/>
              </a:lnSpc>
              <a:spcBef>
                <a:spcPts val="585"/>
              </a:spcBef>
              <a:spcAft>
                <a:spcPts val="0"/>
              </a:spcAft>
              <a:buClr>
                <a:schemeClr val="dk1"/>
              </a:buClr>
              <a:buSzPts val="2503"/>
              <a:buChar char="•"/>
              <a:defRPr sz="2112"/>
            </a:lvl9pPr>
          </a:lstStyle>
          <a:p/>
        </p:txBody>
      </p:sp>
      <p:sp>
        <p:nvSpPr>
          <p:cNvPr id="200" name="Google Shape;200;p31"/>
          <p:cNvSpPr txBox="1"/>
          <p:nvPr>
            <p:ph idx="3" type="body"/>
          </p:nvPr>
        </p:nvSpPr>
        <p:spPr>
          <a:xfrm>
            <a:off x="10824950" y="7421846"/>
            <a:ext cx="9091500" cy="3636900"/>
          </a:xfrm>
          <a:prstGeom prst="rect">
            <a:avLst/>
          </a:prstGeom>
          <a:noFill/>
          <a:ln>
            <a:noFill/>
          </a:ln>
        </p:spPr>
        <p:txBody>
          <a:bodyPr anchorCtr="0" anchor="b" bIns="63550" lIns="127125" spcFirstLastPara="1" rIns="127125" wrap="square" tIns="63550">
            <a:normAutofit/>
          </a:bodyPr>
          <a:lstStyle>
            <a:lvl1pPr indent="-228600" lvl="0" marL="457200" algn="l">
              <a:lnSpc>
                <a:spcPct val="90000"/>
              </a:lnSpc>
              <a:spcBef>
                <a:spcPts val="1174"/>
              </a:spcBef>
              <a:spcAft>
                <a:spcPts val="0"/>
              </a:spcAft>
              <a:buClr>
                <a:schemeClr val="dk1"/>
              </a:buClr>
              <a:buSzPts val="2814"/>
              <a:buNone/>
              <a:defRPr b="1" sz="2814"/>
            </a:lvl1pPr>
            <a:lvl2pPr indent="-228600" lvl="1" marL="914400" algn="l">
              <a:lnSpc>
                <a:spcPct val="90000"/>
              </a:lnSpc>
              <a:spcBef>
                <a:spcPts val="585"/>
              </a:spcBef>
              <a:spcAft>
                <a:spcPts val="0"/>
              </a:spcAft>
              <a:buClr>
                <a:schemeClr val="dk1"/>
              </a:buClr>
              <a:buSzPts val="2346"/>
              <a:buNone/>
              <a:defRPr b="1" sz="2345"/>
            </a:lvl2pPr>
            <a:lvl3pPr indent="-228600" lvl="2" marL="1371600" algn="l">
              <a:lnSpc>
                <a:spcPct val="90000"/>
              </a:lnSpc>
              <a:spcBef>
                <a:spcPts val="585"/>
              </a:spcBef>
              <a:spcAft>
                <a:spcPts val="0"/>
              </a:spcAft>
              <a:buClr>
                <a:schemeClr val="dk1"/>
              </a:buClr>
              <a:buSzPts val="2112"/>
              <a:buNone/>
              <a:defRPr b="1" sz="2112"/>
            </a:lvl3pPr>
            <a:lvl4pPr indent="-228600" lvl="3" marL="1828800" algn="l">
              <a:lnSpc>
                <a:spcPct val="90000"/>
              </a:lnSpc>
              <a:spcBef>
                <a:spcPts val="585"/>
              </a:spcBef>
              <a:spcAft>
                <a:spcPts val="0"/>
              </a:spcAft>
              <a:buClr>
                <a:schemeClr val="dk1"/>
              </a:buClr>
              <a:buSzPts val="1877"/>
              <a:buNone/>
              <a:defRPr b="1" sz="1877"/>
            </a:lvl4pPr>
            <a:lvl5pPr indent="-228600" lvl="4" marL="2286000" algn="l">
              <a:lnSpc>
                <a:spcPct val="90000"/>
              </a:lnSpc>
              <a:spcBef>
                <a:spcPts val="585"/>
              </a:spcBef>
              <a:spcAft>
                <a:spcPts val="0"/>
              </a:spcAft>
              <a:buClr>
                <a:schemeClr val="dk1"/>
              </a:buClr>
              <a:buSzPts val="1877"/>
              <a:buNone/>
              <a:defRPr b="1" sz="1877"/>
            </a:lvl5pPr>
            <a:lvl6pPr indent="-228600" lvl="5" marL="2743200" algn="l">
              <a:lnSpc>
                <a:spcPct val="90000"/>
              </a:lnSpc>
              <a:spcBef>
                <a:spcPts val="585"/>
              </a:spcBef>
              <a:spcAft>
                <a:spcPts val="0"/>
              </a:spcAft>
              <a:buClr>
                <a:schemeClr val="dk1"/>
              </a:buClr>
              <a:buSzPts val="1877"/>
              <a:buNone/>
              <a:defRPr b="1" sz="1877"/>
            </a:lvl6pPr>
            <a:lvl7pPr indent="-228600" lvl="6" marL="3200400" algn="l">
              <a:lnSpc>
                <a:spcPct val="90000"/>
              </a:lnSpc>
              <a:spcBef>
                <a:spcPts val="585"/>
              </a:spcBef>
              <a:spcAft>
                <a:spcPts val="0"/>
              </a:spcAft>
              <a:buClr>
                <a:schemeClr val="dk1"/>
              </a:buClr>
              <a:buSzPts val="1877"/>
              <a:buNone/>
              <a:defRPr b="1" sz="1877"/>
            </a:lvl7pPr>
            <a:lvl8pPr indent="-228600" lvl="7" marL="3657600" algn="l">
              <a:lnSpc>
                <a:spcPct val="90000"/>
              </a:lnSpc>
              <a:spcBef>
                <a:spcPts val="585"/>
              </a:spcBef>
              <a:spcAft>
                <a:spcPts val="0"/>
              </a:spcAft>
              <a:buClr>
                <a:schemeClr val="dk1"/>
              </a:buClr>
              <a:buSzPts val="1877"/>
              <a:buNone/>
              <a:defRPr b="1" sz="1877"/>
            </a:lvl8pPr>
            <a:lvl9pPr indent="-228600" lvl="8" marL="4114800" algn="l">
              <a:lnSpc>
                <a:spcPct val="90000"/>
              </a:lnSpc>
              <a:spcBef>
                <a:spcPts val="585"/>
              </a:spcBef>
              <a:spcAft>
                <a:spcPts val="0"/>
              </a:spcAft>
              <a:buClr>
                <a:schemeClr val="dk1"/>
              </a:buClr>
              <a:buSzPts val="1877"/>
              <a:buNone/>
              <a:defRPr b="1" sz="1877"/>
            </a:lvl9pPr>
          </a:lstStyle>
          <a:p/>
        </p:txBody>
      </p:sp>
      <p:sp>
        <p:nvSpPr>
          <p:cNvPr id="201" name="Google Shape;201;p31"/>
          <p:cNvSpPr txBox="1"/>
          <p:nvPr>
            <p:ph idx="4" type="body"/>
          </p:nvPr>
        </p:nvSpPr>
        <p:spPr>
          <a:xfrm>
            <a:off x="10824950" y="11058780"/>
            <a:ext cx="9091500" cy="162660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1174"/>
              </a:spcBef>
              <a:spcAft>
                <a:spcPts val="0"/>
              </a:spcAft>
              <a:buClr>
                <a:schemeClr val="dk1"/>
              </a:buClr>
              <a:buSzPts val="2503"/>
              <a:buChar char="•"/>
              <a:defRPr sz="3284"/>
            </a:lvl1pPr>
            <a:lvl2pPr indent="-387529" lvl="1" marL="914400" algn="l">
              <a:lnSpc>
                <a:spcPct val="90000"/>
              </a:lnSpc>
              <a:spcBef>
                <a:spcPts val="585"/>
              </a:spcBef>
              <a:spcAft>
                <a:spcPts val="0"/>
              </a:spcAft>
              <a:buClr>
                <a:schemeClr val="dk1"/>
              </a:buClr>
              <a:buSzPts val="2503"/>
              <a:buChar char="•"/>
              <a:defRPr sz="2814"/>
            </a:lvl2pPr>
            <a:lvl3pPr indent="-387529" lvl="2" marL="1371600" algn="l">
              <a:lnSpc>
                <a:spcPct val="90000"/>
              </a:lnSpc>
              <a:spcBef>
                <a:spcPts val="585"/>
              </a:spcBef>
              <a:spcAft>
                <a:spcPts val="0"/>
              </a:spcAft>
              <a:buClr>
                <a:schemeClr val="dk1"/>
              </a:buClr>
              <a:buSzPts val="2503"/>
              <a:buChar char="•"/>
              <a:defRPr sz="2345"/>
            </a:lvl3pPr>
            <a:lvl4pPr indent="-387529" lvl="3" marL="1828800" algn="l">
              <a:lnSpc>
                <a:spcPct val="90000"/>
              </a:lnSpc>
              <a:spcBef>
                <a:spcPts val="585"/>
              </a:spcBef>
              <a:spcAft>
                <a:spcPts val="0"/>
              </a:spcAft>
              <a:buClr>
                <a:schemeClr val="dk1"/>
              </a:buClr>
              <a:buSzPts val="2503"/>
              <a:buChar char="•"/>
              <a:defRPr sz="2112"/>
            </a:lvl4pPr>
            <a:lvl5pPr indent="-387529" lvl="4" marL="2286000" algn="l">
              <a:lnSpc>
                <a:spcPct val="90000"/>
              </a:lnSpc>
              <a:spcBef>
                <a:spcPts val="585"/>
              </a:spcBef>
              <a:spcAft>
                <a:spcPts val="0"/>
              </a:spcAft>
              <a:buClr>
                <a:schemeClr val="dk1"/>
              </a:buClr>
              <a:buSzPts val="2503"/>
              <a:buChar char="•"/>
              <a:defRPr sz="2112"/>
            </a:lvl5pPr>
            <a:lvl6pPr indent="-387529" lvl="5" marL="2743200" algn="l">
              <a:lnSpc>
                <a:spcPct val="90000"/>
              </a:lnSpc>
              <a:spcBef>
                <a:spcPts val="585"/>
              </a:spcBef>
              <a:spcAft>
                <a:spcPts val="0"/>
              </a:spcAft>
              <a:buClr>
                <a:schemeClr val="dk1"/>
              </a:buClr>
              <a:buSzPts val="2503"/>
              <a:buChar char="•"/>
              <a:defRPr sz="2112"/>
            </a:lvl6pPr>
            <a:lvl7pPr indent="-387529" lvl="6" marL="3200400" algn="l">
              <a:lnSpc>
                <a:spcPct val="90000"/>
              </a:lnSpc>
              <a:spcBef>
                <a:spcPts val="585"/>
              </a:spcBef>
              <a:spcAft>
                <a:spcPts val="0"/>
              </a:spcAft>
              <a:buClr>
                <a:schemeClr val="dk1"/>
              </a:buClr>
              <a:buSzPts val="2503"/>
              <a:buChar char="•"/>
              <a:defRPr sz="2112"/>
            </a:lvl7pPr>
            <a:lvl8pPr indent="-387529" lvl="7" marL="3657600" algn="l">
              <a:lnSpc>
                <a:spcPct val="90000"/>
              </a:lnSpc>
              <a:spcBef>
                <a:spcPts val="585"/>
              </a:spcBef>
              <a:spcAft>
                <a:spcPts val="0"/>
              </a:spcAft>
              <a:buClr>
                <a:schemeClr val="dk1"/>
              </a:buClr>
              <a:buSzPts val="2503"/>
              <a:buChar char="•"/>
              <a:defRPr sz="2112"/>
            </a:lvl8pPr>
            <a:lvl9pPr indent="-387529" lvl="8" marL="4114800" algn="l">
              <a:lnSpc>
                <a:spcPct val="90000"/>
              </a:lnSpc>
              <a:spcBef>
                <a:spcPts val="585"/>
              </a:spcBef>
              <a:spcAft>
                <a:spcPts val="0"/>
              </a:spcAft>
              <a:buClr>
                <a:schemeClr val="dk1"/>
              </a:buClr>
              <a:buSzPts val="2503"/>
              <a:buChar char="•"/>
              <a:defRPr sz="2112"/>
            </a:lvl9pPr>
          </a:lstStyle>
          <a:p/>
        </p:txBody>
      </p:sp>
      <p:sp>
        <p:nvSpPr>
          <p:cNvPr id="202" name="Google Shape;202;p31"/>
          <p:cNvSpPr txBox="1"/>
          <p:nvPr>
            <p:ph idx="10" type="dt"/>
          </p:nvPr>
        </p:nvSpPr>
        <p:spPr>
          <a:xfrm>
            <a:off x="1469573" y="28061286"/>
            <a:ext cx="4812600" cy="16113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203" name="Google Shape;203;p31"/>
          <p:cNvSpPr txBox="1"/>
          <p:nvPr>
            <p:ph idx="11" type="ftr"/>
          </p:nvPr>
        </p:nvSpPr>
        <p:spPr>
          <a:xfrm>
            <a:off x="7084038" y="28061286"/>
            <a:ext cx="7215900" cy="16113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204" name="Google Shape;204;p31"/>
          <p:cNvSpPr txBox="1"/>
          <p:nvPr>
            <p:ph idx="12" type="sldNum"/>
          </p:nvPr>
        </p:nvSpPr>
        <p:spPr>
          <a:xfrm>
            <a:off x="15101758" y="28061286"/>
            <a:ext cx="4812600" cy="16113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407"/>
            </a:lvl1pPr>
            <a:lvl2pPr indent="0" lvl="1" marL="0" algn="r">
              <a:spcBef>
                <a:spcPts val="0"/>
              </a:spcBef>
              <a:buNone/>
              <a:defRPr sz="1407"/>
            </a:lvl2pPr>
            <a:lvl3pPr indent="0" lvl="2" marL="0" algn="r">
              <a:spcBef>
                <a:spcPts val="0"/>
              </a:spcBef>
              <a:buNone/>
              <a:defRPr sz="1407"/>
            </a:lvl3pPr>
            <a:lvl4pPr indent="0" lvl="3" marL="0" algn="r">
              <a:spcBef>
                <a:spcPts val="0"/>
              </a:spcBef>
              <a:buNone/>
              <a:defRPr sz="1407"/>
            </a:lvl4pPr>
            <a:lvl5pPr indent="0" lvl="4" marL="0" algn="r">
              <a:spcBef>
                <a:spcPts val="0"/>
              </a:spcBef>
              <a:buNone/>
              <a:defRPr sz="1407"/>
            </a:lvl5pPr>
            <a:lvl6pPr indent="0" lvl="5" marL="0" algn="r">
              <a:spcBef>
                <a:spcPts val="0"/>
              </a:spcBef>
              <a:buNone/>
              <a:defRPr sz="1407"/>
            </a:lvl6pPr>
            <a:lvl7pPr indent="0" lvl="6" marL="0" algn="r">
              <a:spcBef>
                <a:spcPts val="0"/>
              </a:spcBef>
              <a:buNone/>
              <a:defRPr sz="1407"/>
            </a:lvl7pPr>
            <a:lvl8pPr indent="0" lvl="7" marL="0" algn="r">
              <a:spcBef>
                <a:spcPts val="0"/>
              </a:spcBef>
              <a:buNone/>
              <a:defRPr sz="1407"/>
            </a:lvl8pPr>
            <a:lvl9pPr indent="0" lvl="8" marL="0" algn="r">
              <a:spcBef>
                <a:spcPts val="0"/>
              </a:spcBef>
              <a:buNone/>
              <a:defRPr sz="1407"/>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Yalnızca Başlık" type="titleOnly">
  <p:cSld name="TITLE_ONLY">
    <p:spTree>
      <p:nvGrpSpPr>
        <p:cNvPr id="205" name="Shape 205"/>
        <p:cNvGrpSpPr/>
        <p:nvPr/>
      </p:nvGrpSpPr>
      <p:grpSpPr>
        <a:xfrm>
          <a:off x="0" y="0"/>
          <a:ext cx="0" cy="0"/>
          <a:chOff x="0" y="0"/>
          <a:chExt cx="0" cy="0"/>
        </a:xfrm>
      </p:grpSpPr>
      <p:sp>
        <p:nvSpPr>
          <p:cNvPr id="206" name="Google Shape;206;p32"/>
          <p:cNvSpPr txBox="1"/>
          <p:nvPr>
            <p:ph type="title"/>
          </p:nvPr>
        </p:nvSpPr>
        <p:spPr>
          <a:xfrm>
            <a:off x="1469574" y="1611301"/>
            <a:ext cx="18444900" cy="5853300"/>
          </a:xfrm>
          <a:prstGeom prst="rect">
            <a:avLst/>
          </a:prstGeom>
          <a:noFill/>
          <a:ln>
            <a:noFill/>
          </a:ln>
        </p:spPr>
        <p:txBody>
          <a:bodyPr anchorCtr="0" anchor="ctr" bIns="63550" lIns="127125" spcFirstLastPara="1" rIns="127125" wrap="square" tIns="63550">
            <a:normAutofit/>
          </a:bodyPr>
          <a:lstStyle>
            <a:lvl1pPr lvl="0" algn="l">
              <a:lnSpc>
                <a:spcPct val="90000"/>
              </a:lnSpc>
              <a:spcBef>
                <a:spcPts val="0"/>
              </a:spcBef>
              <a:spcAft>
                <a:spcPts val="0"/>
              </a:spcAft>
              <a:buClr>
                <a:schemeClr val="dk1"/>
              </a:buClr>
              <a:buSzPts val="2503"/>
              <a:buNone/>
              <a:defRPr sz="5161"/>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207" name="Google Shape;207;p32"/>
          <p:cNvSpPr txBox="1"/>
          <p:nvPr>
            <p:ph idx="10" type="dt"/>
          </p:nvPr>
        </p:nvSpPr>
        <p:spPr>
          <a:xfrm>
            <a:off x="1469573" y="28061286"/>
            <a:ext cx="4812600" cy="16113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208" name="Google Shape;208;p32"/>
          <p:cNvSpPr txBox="1"/>
          <p:nvPr>
            <p:ph idx="11" type="ftr"/>
          </p:nvPr>
        </p:nvSpPr>
        <p:spPr>
          <a:xfrm>
            <a:off x="7084038" y="28061286"/>
            <a:ext cx="7215900" cy="16113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209" name="Google Shape;209;p32"/>
          <p:cNvSpPr txBox="1"/>
          <p:nvPr>
            <p:ph idx="12" type="sldNum"/>
          </p:nvPr>
        </p:nvSpPr>
        <p:spPr>
          <a:xfrm>
            <a:off x="15101758" y="28061286"/>
            <a:ext cx="4812600" cy="16113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407"/>
            </a:lvl1pPr>
            <a:lvl2pPr indent="0" lvl="1" marL="0" algn="r">
              <a:spcBef>
                <a:spcPts val="0"/>
              </a:spcBef>
              <a:buNone/>
              <a:defRPr sz="1407"/>
            </a:lvl2pPr>
            <a:lvl3pPr indent="0" lvl="2" marL="0" algn="r">
              <a:spcBef>
                <a:spcPts val="0"/>
              </a:spcBef>
              <a:buNone/>
              <a:defRPr sz="1407"/>
            </a:lvl3pPr>
            <a:lvl4pPr indent="0" lvl="3" marL="0" algn="r">
              <a:spcBef>
                <a:spcPts val="0"/>
              </a:spcBef>
              <a:buNone/>
              <a:defRPr sz="1407"/>
            </a:lvl4pPr>
            <a:lvl5pPr indent="0" lvl="4" marL="0" algn="r">
              <a:spcBef>
                <a:spcPts val="0"/>
              </a:spcBef>
              <a:buNone/>
              <a:defRPr sz="1407"/>
            </a:lvl5pPr>
            <a:lvl6pPr indent="0" lvl="5" marL="0" algn="r">
              <a:spcBef>
                <a:spcPts val="0"/>
              </a:spcBef>
              <a:buNone/>
              <a:defRPr sz="1407"/>
            </a:lvl6pPr>
            <a:lvl7pPr indent="0" lvl="6" marL="0" algn="r">
              <a:spcBef>
                <a:spcPts val="0"/>
              </a:spcBef>
              <a:buNone/>
              <a:defRPr sz="1407"/>
            </a:lvl7pPr>
            <a:lvl8pPr indent="0" lvl="7" marL="0" algn="r">
              <a:spcBef>
                <a:spcPts val="0"/>
              </a:spcBef>
              <a:buNone/>
              <a:defRPr sz="1407"/>
            </a:lvl8pPr>
            <a:lvl9pPr indent="0" lvl="8" marL="0" algn="r">
              <a:spcBef>
                <a:spcPts val="0"/>
              </a:spcBef>
              <a:buNone/>
              <a:defRPr sz="1407"/>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oş" type="blank">
  <p:cSld name="BLANK">
    <p:spTree>
      <p:nvGrpSpPr>
        <p:cNvPr id="210" name="Shape 210"/>
        <p:cNvGrpSpPr/>
        <p:nvPr/>
      </p:nvGrpSpPr>
      <p:grpSpPr>
        <a:xfrm>
          <a:off x="0" y="0"/>
          <a:ext cx="0" cy="0"/>
          <a:chOff x="0" y="0"/>
          <a:chExt cx="0" cy="0"/>
        </a:xfrm>
      </p:grpSpPr>
      <p:sp>
        <p:nvSpPr>
          <p:cNvPr id="211" name="Google Shape;211;p33"/>
          <p:cNvSpPr txBox="1"/>
          <p:nvPr>
            <p:ph idx="10" type="dt"/>
          </p:nvPr>
        </p:nvSpPr>
        <p:spPr>
          <a:xfrm>
            <a:off x="1469573" y="28061286"/>
            <a:ext cx="4812600" cy="16113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212" name="Google Shape;212;p33"/>
          <p:cNvSpPr txBox="1"/>
          <p:nvPr>
            <p:ph idx="11" type="ftr"/>
          </p:nvPr>
        </p:nvSpPr>
        <p:spPr>
          <a:xfrm>
            <a:off x="7084038" y="28061286"/>
            <a:ext cx="7215900" cy="16113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213" name="Google Shape;213;p33"/>
          <p:cNvSpPr txBox="1"/>
          <p:nvPr>
            <p:ph idx="12" type="sldNum"/>
          </p:nvPr>
        </p:nvSpPr>
        <p:spPr>
          <a:xfrm>
            <a:off x="15101758" y="28061286"/>
            <a:ext cx="4812600" cy="16113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407"/>
            </a:lvl1pPr>
            <a:lvl2pPr indent="0" lvl="1" marL="0" algn="r">
              <a:spcBef>
                <a:spcPts val="0"/>
              </a:spcBef>
              <a:buNone/>
              <a:defRPr sz="1407"/>
            </a:lvl2pPr>
            <a:lvl3pPr indent="0" lvl="2" marL="0" algn="r">
              <a:spcBef>
                <a:spcPts val="0"/>
              </a:spcBef>
              <a:buNone/>
              <a:defRPr sz="1407"/>
            </a:lvl3pPr>
            <a:lvl4pPr indent="0" lvl="3" marL="0" algn="r">
              <a:spcBef>
                <a:spcPts val="0"/>
              </a:spcBef>
              <a:buNone/>
              <a:defRPr sz="1407"/>
            </a:lvl4pPr>
            <a:lvl5pPr indent="0" lvl="4" marL="0" algn="r">
              <a:spcBef>
                <a:spcPts val="0"/>
              </a:spcBef>
              <a:buNone/>
              <a:defRPr sz="1407"/>
            </a:lvl5pPr>
            <a:lvl6pPr indent="0" lvl="5" marL="0" algn="r">
              <a:spcBef>
                <a:spcPts val="0"/>
              </a:spcBef>
              <a:buNone/>
              <a:defRPr sz="1407"/>
            </a:lvl6pPr>
            <a:lvl7pPr indent="0" lvl="6" marL="0" algn="r">
              <a:spcBef>
                <a:spcPts val="0"/>
              </a:spcBef>
              <a:buNone/>
              <a:defRPr sz="1407"/>
            </a:lvl7pPr>
            <a:lvl8pPr indent="0" lvl="7" marL="0" algn="r">
              <a:spcBef>
                <a:spcPts val="0"/>
              </a:spcBef>
              <a:buNone/>
              <a:defRPr sz="1407"/>
            </a:lvl8pPr>
            <a:lvl9pPr indent="0" lvl="8" marL="0" algn="r">
              <a:spcBef>
                <a:spcPts val="0"/>
              </a:spcBef>
              <a:buNone/>
              <a:defRPr sz="1407"/>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ölüm Üstbilgisi" type="secHead">
  <p:cSld name="SECTION_HEADER">
    <p:spTree>
      <p:nvGrpSpPr>
        <p:cNvPr id="33" name="Shape 33"/>
        <p:cNvGrpSpPr/>
        <p:nvPr/>
      </p:nvGrpSpPr>
      <p:grpSpPr>
        <a:xfrm>
          <a:off x="0" y="0"/>
          <a:ext cx="0" cy="0"/>
          <a:chOff x="0" y="0"/>
          <a:chExt cx="0" cy="0"/>
        </a:xfrm>
      </p:grpSpPr>
      <p:sp>
        <p:nvSpPr>
          <p:cNvPr id="34" name="Google Shape;34;p5"/>
          <p:cNvSpPr txBox="1"/>
          <p:nvPr>
            <p:ph type="title"/>
          </p:nvPr>
        </p:nvSpPr>
        <p:spPr>
          <a:xfrm>
            <a:off x="1459023" y="7547985"/>
            <a:ext cx="18443700" cy="12594000"/>
          </a:xfrm>
          <a:prstGeom prst="rect">
            <a:avLst/>
          </a:prstGeom>
          <a:noFill/>
          <a:ln>
            <a:noFill/>
          </a:ln>
        </p:spPr>
        <p:txBody>
          <a:bodyPr anchorCtr="0" anchor="b" bIns="63550" lIns="127125" spcFirstLastPara="1" rIns="127125" wrap="square" tIns="63550">
            <a:normAutofit/>
          </a:bodyPr>
          <a:lstStyle>
            <a:lvl1pPr lvl="0" algn="l">
              <a:lnSpc>
                <a:spcPct val="90000"/>
              </a:lnSpc>
              <a:spcBef>
                <a:spcPts val="0"/>
              </a:spcBef>
              <a:spcAft>
                <a:spcPts val="0"/>
              </a:spcAft>
              <a:buClr>
                <a:schemeClr val="dk1"/>
              </a:buClr>
              <a:buSzPts val="12671"/>
              <a:buFont typeface="Calibri"/>
              <a:buNone/>
              <a:defRPr sz="12671"/>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35" name="Google Shape;35;p5"/>
          <p:cNvSpPr txBox="1"/>
          <p:nvPr>
            <p:ph idx="1" type="body"/>
          </p:nvPr>
        </p:nvSpPr>
        <p:spPr>
          <a:xfrm>
            <a:off x="1459023" y="20261103"/>
            <a:ext cx="18443700" cy="6622800"/>
          </a:xfrm>
          <a:prstGeom prst="rect">
            <a:avLst/>
          </a:prstGeom>
          <a:noFill/>
          <a:ln>
            <a:noFill/>
          </a:ln>
        </p:spPr>
        <p:txBody>
          <a:bodyPr anchorCtr="0" anchor="t" bIns="63550" lIns="127125" spcFirstLastPara="1" rIns="127125" wrap="square" tIns="63550">
            <a:normAutofit/>
          </a:bodyPr>
          <a:lstStyle>
            <a:lvl1pPr indent="-228600" lvl="0" marL="457200" algn="l">
              <a:lnSpc>
                <a:spcPct val="90000"/>
              </a:lnSpc>
              <a:spcBef>
                <a:spcPts val="2112"/>
              </a:spcBef>
              <a:spcAft>
                <a:spcPts val="0"/>
              </a:spcAft>
              <a:buClr>
                <a:schemeClr val="dk1"/>
              </a:buClr>
              <a:buSzPts val="5067"/>
              <a:buNone/>
              <a:defRPr sz="5066">
                <a:solidFill>
                  <a:schemeClr val="dk1"/>
                </a:solidFill>
              </a:defRPr>
            </a:lvl1pPr>
            <a:lvl2pPr indent="-228600" lvl="1" marL="914400" algn="l">
              <a:lnSpc>
                <a:spcPct val="90000"/>
              </a:lnSpc>
              <a:spcBef>
                <a:spcPts val="1057"/>
              </a:spcBef>
              <a:spcAft>
                <a:spcPts val="0"/>
              </a:spcAft>
              <a:buClr>
                <a:srgbClr val="888888"/>
              </a:buClr>
              <a:buSzPts val="4223"/>
              <a:buNone/>
              <a:defRPr sz="4222">
                <a:solidFill>
                  <a:srgbClr val="888888"/>
                </a:solidFill>
              </a:defRPr>
            </a:lvl2pPr>
            <a:lvl3pPr indent="-228600" lvl="2" marL="1371600" algn="l">
              <a:lnSpc>
                <a:spcPct val="90000"/>
              </a:lnSpc>
              <a:spcBef>
                <a:spcPts val="1057"/>
              </a:spcBef>
              <a:spcAft>
                <a:spcPts val="0"/>
              </a:spcAft>
              <a:buClr>
                <a:srgbClr val="888888"/>
              </a:buClr>
              <a:buSzPts val="3800"/>
              <a:buNone/>
              <a:defRPr sz="3800">
                <a:solidFill>
                  <a:srgbClr val="888888"/>
                </a:solidFill>
              </a:defRPr>
            </a:lvl3pPr>
            <a:lvl4pPr indent="-228600" lvl="3" marL="1828800" algn="l">
              <a:lnSpc>
                <a:spcPct val="90000"/>
              </a:lnSpc>
              <a:spcBef>
                <a:spcPts val="1057"/>
              </a:spcBef>
              <a:spcAft>
                <a:spcPts val="0"/>
              </a:spcAft>
              <a:buClr>
                <a:srgbClr val="888888"/>
              </a:buClr>
              <a:buSzPts val="3377"/>
              <a:buNone/>
              <a:defRPr sz="3377">
                <a:solidFill>
                  <a:srgbClr val="888888"/>
                </a:solidFill>
              </a:defRPr>
            </a:lvl4pPr>
            <a:lvl5pPr indent="-228600" lvl="4" marL="2286000" algn="l">
              <a:lnSpc>
                <a:spcPct val="90000"/>
              </a:lnSpc>
              <a:spcBef>
                <a:spcPts val="1057"/>
              </a:spcBef>
              <a:spcAft>
                <a:spcPts val="0"/>
              </a:spcAft>
              <a:buClr>
                <a:srgbClr val="888888"/>
              </a:buClr>
              <a:buSzPts val="3377"/>
              <a:buNone/>
              <a:defRPr sz="3377">
                <a:solidFill>
                  <a:srgbClr val="888888"/>
                </a:solidFill>
              </a:defRPr>
            </a:lvl5pPr>
            <a:lvl6pPr indent="-228600" lvl="5" marL="2743200" algn="l">
              <a:lnSpc>
                <a:spcPct val="90000"/>
              </a:lnSpc>
              <a:spcBef>
                <a:spcPts val="1057"/>
              </a:spcBef>
              <a:spcAft>
                <a:spcPts val="0"/>
              </a:spcAft>
              <a:buClr>
                <a:srgbClr val="888888"/>
              </a:buClr>
              <a:buSzPts val="3377"/>
              <a:buNone/>
              <a:defRPr sz="3377">
                <a:solidFill>
                  <a:srgbClr val="888888"/>
                </a:solidFill>
              </a:defRPr>
            </a:lvl6pPr>
            <a:lvl7pPr indent="-228600" lvl="6" marL="3200400" algn="l">
              <a:lnSpc>
                <a:spcPct val="90000"/>
              </a:lnSpc>
              <a:spcBef>
                <a:spcPts val="1057"/>
              </a:spcBef>
              <a:spcAft>
                <a:spcPts val="0"/>
              </a:spcAft>
              <a:buClr>
                <a:srgbClr val="888888"/>
              </a:buClr>
              <a:buSzPts val="3377"/>
              <a:buNone/>
              <a:defRPr sz="3377">
                <a:solidFill>
                  <a:srgbClr val="888888"/>
                </a:solidFill>
              </a:defRPr>
            </a:lvl7pPr>
            <a:lvl8pPr indent="-228600" lvl="7" marL="3657600" algn="l">
              <a:lnSpc>
                <a:spcPct val="90000"/>
              </a:lnSpc>
              <a:spcBef>
                <a:spcPts val="1057"/>
              </a:spcBef>
              <a:spcAft>
                <a:spcPts val="0"/>
              </a:spcAft>
              <a:buClr>
                <a:srgbClr val="888888"/>
              </a:buClr>
              <a:buSzPts val="3377"/>
              <a:buNone/>
              <a:defRPr sz="3377">
                <a:solidFill>
                  <a:srgbClr val="888888"/>
                </a:solidFill>
              </a:defRPr>
            </a:lvl8pPr>
            <a:lvl9pPr indent="-228600" lvl="8" marL="4114800" algn="l">
              <a:lnSpc>
                <a:spcPct val="90000"/>
              </a:lnSpc>
              <a:spcBef>
                <a:spcPts val="1057"/>
              </a:spcBef>
              <a:spcAft>
                <a:spcPts val="0"/>
              </a:spcAft>
              <a:buClr>
                <a:srgbClr val="888888"/>
              </a:buClr>
              <a:buSzPts val="3377"/>
              <a:buNone/>
              <a:defRPr sz="3377">
                <a:solidFill>
                  <a:srgbClr val="888888"/>
                </a:solidFill>
              </a:defRPr>
            </a:lvl9pPr>
          </a:lstStyle>
          <a:p/>
        </p:txBody>
      </p:sp>
      <p:sp>
        <p:nvSpPr>
          <p:cNvPr id="36" name="Google Shape;36;p5"/>
          <p:cNvSpPr txBox="1"/>
          <p:nvPr>
            <p:ph idx="10" type="dt"/>
          </p:nvPr>
        </p:nvSpPr>
        <p:spPr>
          <a:xfrm>
            <a:off x="1470153" y="28061371"/>
            <a:ext cx="4811400" cy="16119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37" name="Google Shape;37;p5"/>
          <p:cNvSpPr txBox="1"/>
          <p:nvPr>
            <p:ph idx="11" type="ftr"/>
          </p:nvPr>
        </p:nvSpPr>
        <p:spPr>
          <a:xfrm>
            <a:off x="7083462" y="28061371"/>
            <a:ext cx="7217100" cy="16119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38" name="Google Shape;38;p5"/>
          <p:cNvSpPr txBox="1"/>
          <p:nvPr>
            <p:ph idx="12" type="sldNum"/>
          </p:nvPr>
        </p:nvSpPr>
        <p:spPr>
          <a:xfrm>
            <a:off x="15102463" y="28061371"/>
            <a:ext cx="4811400" cy="16119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2534"/>
            </a:lvl1pPr>
            <a:lvl2pPr indent="0" lvl="1" marL="0" algn="r">
              <a:spcBef>
                <a:spcPts val="0"/>
              </a:spcBef>
              <a:buNone/>
              <a:defRPr sz="2534"/>
            </a:lvl2pPr>
            <a:lvl3pPr indent="0" lvl="2" marL="0" algn="r">
              <a:spcBef>
                <a:spcPts val="0"/>
              </a:spcBef>
              <a:buNone/>
              <a:defRPr sz="2534"/>
            </a:lvl3pPr>
            <a:lvl4pPr indent="0" lvl="3" marL="0" algn="r">
              <a:spcBef>
                <a:spcPts val="0"/>
              </a:spcBef>
              <a:buNone/>
              <a:defRPr sz="2534"/>
            </a:lvl4pPr>
            <a:lvl5pPr indent="0" lvl="4" marL="0" algn="r">
              <a:spcBef>
                <a:spcPts val="0"/>
              </a:spcBef>
              <a:buNone/>
              <a:defRPr sz="2534"/>
            </a:lvl5pPr>
            <a:lvl6pPr indent="0" lvl="5" marL="0" algn="r">
              <a:spcBef>
                <a:spcPts val="0"/>
              </a:spcBef>
              <a:buNone/>
              <a:defRPr sz="2534"/>
            </a:lvl6pPr>
            <a:lvl7pPr indent="0" lvl="6" marL="0" algn="r">
              <a:spcBef>
                <a:spcPts val="0"/>
              </a:spcBef>
              <a:buNone/>
              <a:defRPr sz="2534"/>
            </a:lvl7pPr>
            <a:lvl8pPr indent="0" lvl="7" marL="0" algn="r">
              <a:spcBef>
                <a:spcPts val="0"/>
              </a:spcBef>
              <a:buNone/>
              <a:defRPr sz="2534"/>
            </a:lvl8pPr>
            <a:lvl9pPr indent="0" lvl="8" marL="0" algn="r">
              <a:spcBef>
                <a:spcPts val="0"/>
              </a:spcBef>
              <a:buNone/>
              <a:defRPr sz="2534"/>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çıklama Yazılı İçerik" type="objTx">
  <p:cSld name="OBJECT_WITH_CAPTION_TEXT">
    <p:spTree>
      <p:nvGrpSpPr>
        <p:cNvPr id="214" name="Shape 214"/>
        <p:cNvGrpSpPr/>
        <p:nvPr/>
      </p:nvGrpSpPr>
      <p:grpSpPr>
        <a:xfrm>
          <a:off x="0" y="0"/>
          <a:ext cx="0" cy="0"/>
          <a:chOff x="0" y="0"/>
          <a:chExt cx="0" cy="0"/>
        </a:xfrm>
      </p:grpSpPr>
      <p:sp>
        <p:nvSpPr>
          <p:cNvPr id="215" name="Google Shape;215;p34"/>
          <p:cNvSpPr txBox="1"/>
          <p:nvPr>
            <p:ph type="title"/>
          </p:nvPr>
        </p:nvSpPr>
        <p:spPr>
          <a:xfrm>
            <a:off x="1473697" y="2019059"/>
            <a:ext cx="6896400" cy="7063500"/>
          </a:xfrm>
          <a:prstGeom prst="rect">
            <a:avLst/>
          </a:prstGeom>
          <a:noFill/>
          <a:ln>
            <a:noFill/>
          </a:ln>
        </p:spPr>
        <p:txBody>
          <a:bodyPr anchorCtr="0" anchor="b" bIns="63550" lIns="127125" spcFirstLastPara="1" rIns="127125" wrap="square" tIns="63550">
            <a:normAutofit/>
          </a:bodyPr>
          <a:lstStyle>
            <a:lvl1pPr lvl="0" algn="l">
              <a:lnSpc>
                <a:spcPct val="90000"/>
              </a:lnSpc>
              <a:spcBef>
                <a:spcPts val="0"/>
              </a:spcBef>
              <a:spcAft>
                <a:spcPts val="0"/>
              </a:spcAft>
              <a:buClr>
                <a:schemeClr val="dk1"/>
              </a:buClr>
              <a:buSzPts val="3753"/>
              <a:buFont typeface="Calibri"/>
              <a:buNone/>
              <a:defRPr sz="3752"/>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216" name="Google Shape;216;p34"/>
          <p:cNvSpPr txBox="1"/>
          <p:nvPr>
            <p:ph idx="1" type="body"/>
          </p:nvPr>
        </p:nvSpPr>
        <p:spPr>
          <a:xfrm>
            <a:off x="9091556" y="4358732"/>
            <a:ext cx="10824900" cy="21515700"/>
          </a:xfrm>
          <a:prstGeom prst="rect">
            <a:avLst/>
          </a:prstGeom>
          <a:noFill/>
          <a:ln>
            <a:noFill/>
          </a:ln>
        </p:spPr>
        <p:txBody>
          <a:bodyPr anchorCtr="0" anchor="t" bIns="63550" lIns="127125" spcFirstLastPara="1" rIns="127125" wrap="square" tIns="63550">
            <a:normAutofit/>
          </a:bodyPr>
          <a:lstStyle>
            <a:lvl1pPr indent="-466906" lvl="0" marL="457200" algn="l">
              <a:lnSpc>
                <a:spcPct val="90000"/>
              </a:lnSpc>
              <a:spcBef>
                <a:spcPts val="1174"/>
              </a:spcBef>
              <a:spcAft>
                <a:spcPts val="0"/>
              </a:spcAft>
              <a:buClr>
                <a:schemeClr val="dk1"/>
              </a:buClr>
              <a:buSzPts val="3753"/>
              <a:buChar char="•"/>
              <a:defRPr sz="3752"/>
            </a:lvl1pPr>
            <a:lvl2pPr indent="-437151" lvl="1" marL="914400" algn="l">
              <a:lnSpc>
                <a:spcPct val="90000"/>
              </a:lnSpc>
              <a:spcBef>
                <a:spcPts val="585"/>
              </a:spcBef>
              <a:spcAft>
                <a:spcPts val="0"/>
              </a:spcAft>
              <a:buClr>
                <a:schemeClr val="dk1"/>
              </a:buClr>
              <a:buSzPts val="3284"/>
              <a:buChar char="•"/>
              <a:defRPr sz="3284"/>
            </a:lvl2pPr>
            <a:lvl3pPr indent="-407308" lvl="2" marL="1371600" algn="l">
              <a:lnSpc>
                <a:spcPct val="90000"/>
              </a:lnSpc>
              <a:spcBef>
                <a:spcPts val="585"/>
              </a:spcBef>
              <a:spcAft>
                <a:spcPts val="0"/>
              </a:spcAft>
              <a:buClr>
                <a:schemeClr val="dk1"/>
              </a:buClr>
              <a:buSzPts val="2814"/>
              <a:buChar char="•"/>
              <a:defRPr sz="2814"/>
            </a:lvl3pPr>
            <a:lvl4pPr indent="-377552" lvl="3" marL="1828800" algn="l">
              <a:lnSpc>
                <a:spcPct val="90000"/>
              </a:lnSpc>
              <a:spcBef>
                <a:spcPts val="585"/>
              </a:spcBef>
              <a:spcAft>
                <a:spcPts val="0"/>
              </a:spcAft>
              <a:buClr>
                <a:schemeClr val="dk1"/>
              </a:buClr>
              <a:buSzPts val="2346"/>
              <a:buChar char="•"/>
              <a:defRPr sz="2345"/>
            </a:lvl4pPr>
            <a:lvl5pPr indent="-377552" lvl="4" marL="2286000" algn="l">
              <a:lnSpc>
                <a:spcPct val="90000"/>
              </a:lnSpc>
              <a:spcBef>
                <a:spcPts val="585"/>
              </a:spcBef>
              <a:spcAft>
                <a:spcPts val="0"/>
              </a:spcAft>
              <a:buClr>
                <a:schemeClr val="dk1"/>
              </a:buClr>
              <a:buSzPts val="2346"/>
              <a:buChar char="•"/>
              <a:defRPr sz="2345"/>
            </a:lvl5pPr>
            <a:lvl6pPr indent="-377552" lvl="5" marL="2743200" algn="l">
              <a:lnSpc>
                <a:spcPct val="90000"/>
              </a:lnSpc>
              <a:spcBef>
                <a:spcPts val="585"/>
              </a:spcBef>
              <a:spcAft>
                <a:spcPts val="0"/>
              </a:spcAft>
              <a:buClr>
                <a:schemeClr val="dk1"/>
              </a:buClr>
              <a:buSzPts val="2346"/>
              <a:buChar char="•"/>
              <a:defRPr sz="2345"/>
            </a:lvl6pPr>
            <a:lvl7pPr indent="-377552" lvl="6" marL="3200400" algn="l">
              <a:lnSpc>
                <a:spcPct val="90000"/>
              </a:lnSpc>
              <a:spcBef>
                <a:spcPts val="585"/>
              </a:spcBef>
              <a:spcAft>
                <a:spcPts val="0"/>
              </a:spcAft>
              <a:buClr>
                <a:schemeClr val="dk1"/>
              </a:buClr>
              <a:buSzPts val="2346"/>
              <a:buChar char="•"/>
              <a:defRPr sz="2345"/>
            </a:lvl7pPr>
            <a:lvl8pPr indent="-377552" lvl="7" marL="3657600" algn="l">
              <a:lnSpc>
                <a:spcPct val="90000"/>
              </a:lnSpc>
              <a:spcBef>
                <a:spcPts val="585"/>
              </a:spcBef>
              <a:spcAft>
                <a:spcPts val="0"/>
              </a:spcAft>
              <a:buClr>
                <a:schemeClr val="dk1"/>
              </a:buClr>
              <a:buSzPts val="2346"/>
              <a:buChar char="•"/>
              <a:defRPr sz="2345"/>
            </a:lvl8pPr>
            <a:lvl9pPr indent="-377552" lvl="8" marL="4114800" algn="l">
              <a:lnSpc>
                <a:spcPct val="90000"/>
              </a:lnSpc>
              <a:spcBef>
                <a:spcPts val="585"/>
              </a:spcBef>
              <a:spcAft>
                <a:spcPts val="0"/>
              </a:spcAft>
              <a:buClr>
                <a:schemeClr val="dk1"/>
              </a:buClr>
              <a:buSzPts val="2346"/>
              <a:buChar char="•"/>
              <a:defRPr sz="2345"/>
            </a:lvl9pPr>
          </a:lstStyle>
          <a:p/>
        </p:txBody>
      </p:sp>
      <p:sp>
        <p:nvSpPr>
          <p:cNvPr id="217" name="Google Shape;217;p34"/>
          <p:cNvSpPr txBox="1"/>
          <p:nvPr>
            <p:ph idx="2" type="body"/>
          </p:nvPr>
        </p:nvSpPr>
        <p:spPr>
          <a:xfrm>
            <a:off x="1473697" y="9082473"/>
            <a:ext cx="6896400" cy="16826700"/>
          </a:xfrm>
          <a:prstGeom prst="rect">
            <a:avLst/>
          </a:prstGeom>
          <a:noFill/>
          <a:ln>
            <a:noFill/>
          </a:ln>
        </p:spPr>
        <p:txBody>
          <a:bodyPr anchorCtr="0" anchor="t" bIns="63550" lIns="127125" spcFirstLastPara="1" rIns="127125" wrap="square" tIns="63550">
            <a:normAutofit/>
          </a:bodyPr>
          <a:lstStyle>
            <a:lvl1pPr indent="-228600" lvl="0" marL="457200" algn="l">
              <a:lnSpc>
                <a:spcPct val="90000"/>
              </a:lnSpc>
              <a:spcBef>
                <a:spcPts val="1174"/>
              </a:spcBef>
              <a:spcAft>
                <a:spcPts val="0"/>
              </a:spcAft>
              <a:buClr>
                <a:schemeClr val="dk1"/>
              </a:buClr>
              <a:buSzPts val="1877"/>
              <a:buNone/>
              <a:defRPr sz="1877"/>
            </a:lvl1pPr>
            <a:lvl2pPr indent="-228600" lvl="1" marL="914400" algn="l">
              <a:lnSpc>
                <a:spcPct val="90000"/>
              </a:lnSpc>
              <a:spcBef>
                <a:spcPts val="585"/>
              </a:spcBef>
              <a:spcAft>
                <a:spcPts val="0"/>
              </a:spcAft>
              <a:buClr>
                <a:schemeClr val="dk1"/>
              </a:buClr>
              <a:buSzPts val="1642"/>
              <a:buNone/>
              <a:defRPr sz="1642"/>
            </a:lvl2pPr>
            <a:lvl3pPr indent="-228600" lvl="2" marL="1371600" algn="l">
              <a:lnSpc>
                <a:spcPct val="90000"/>
              </a:lnSpc>
              <a:spcBef>
                <a:spcPts val="585"/>
              </a:spcBef>
              <a:spcAft>
                <a:spcPts val="0"/>
              </a:spcAft>
              <a:buClr>
                <a:schemeClr val="dk1"/>
              </a:buClr>
              <a:buSzPts val="1407"/>
              <a:buNone/>
              <a:defRPr sz="1407"/>
            </a:lvl3pPr>
            <a:lvl4pPr indent="-228600" lvl="3" marL="1828800" algn="l">
              <a:lnSpc>
                <a:spcPct val="90000"/>
              </a:lnSpc>
              <a:spcBef>
                <a:spcPts val="585"/>
              </a:spcBef>
              <a:spcAft>
                <a:spcPts val="0"/>
              </a:spcAft>
              <a:buClr>
                <a:schemeClr val="dk1"/>
              </a:buClr>
              <a:buSzPts val="1174"/>
              <a:buNone/>
              <a:defRPr sz="1173"/>
            </a:lvl4pPr>
            <a:lvl5pPr indent="-228600" lvl="4" marL="2286000" algn="l">
              <a:lnSpc>
                <a:spcPct val="90000"/>
              </a:lnSpc>
              <a:spcBef>
                <a:spcPts val="585"/>
              </a:spcBef>
              <a:spcAft>
                <a:spcPts val="0"/>
              </a:spcAft>
              <a:buClr>
                <a:schemeClr val="dk1"/>
              </a:buClr>
              <a:buSzPts val="1174"/>
              <a:buNone/>
              <a:defRPr sz="1173"/>
            </a:lvl5pPr>
            <a:lvl6pPr indent="-228600" lvl="5" marL="2743200" algn="l">
              <a:lnSpc>
                <a:spcPct val="90000"/>
              </a:lnSpc>
              <a:spcBef>
                <a:spcPts val="585"/>
              </a:spcBef>
              <a:spcAft>
                <a:spcPts val="0"/>
              </a:spcAft>
              <a:buClr>
                <a:schemeClr val="dk1"/>
              </a:buClr>
              <a:buSzPts val="1174"/>
              <a:buNone/>
              <a:defRPr sz="1173"/>
            </a:lvl6pPr>
            <a:lvl7pPr indent="-228600" lvl="6" marL="3200400" algn="l">
              <a:lnSpc>
                <a:spcPct val="90000"/>
              </a:lnSpc>
              <a:spcBef>
                <a:spcPts val="585"/>
              </a:spcBef>
              <a:spcAft>
                <a:spcPts val="0"/>
              </a:spcAft>
              <a:buClr>
                <a:schemeClr val="dk1"/>
              </a:buClr>
              <a:buSzPts val="1174"/>
              <a:buNone/>
              <a:defRPr sz="1173"/>
            </a:lvl7pPr>
            <a:lvl8pPr indent="-228600" lvl="7" marL="3657600" algn="l">
              <a:lnSpc>
                <a:spcPct val="90000"/>
              </a:lnSpc>
              <a:spcBef>
                <a:spcPts val="585"/>
              </a:spcBef>
              <a:spcAft>
                <a:spcPts val="0"/>
              </a:spcAft>
              <a:buClr>
                <a:schemeClr val="dk1"/>
              </a:buClr>
              <a:buSzPts val="1174"/>
              <a:buNone/>
              <a:defRPr sz="1173"/>
            </a:lvl8pPr>
            <a:lvl9pPr indent="-228600" lvl="8" marL="4114800" algn="l">
              <a:lnSpc>
                <a:spcPct val="90000"/>
              </a:lnSpc>
              <a:spcBef>
                <a:spcPts val="585"/>
              </a:spcBef>
              <a:spcAft>
                <a:spcPts val="0"/>
              </a:spcAft>
              <a:buClr>
                <a:schemeClr val="dk1"/>
              </a:buClr>
              <a:buSzPts val="1174"/>
              <a:buNone/>
              <a:defRPr sz="1173"/>
            </a:lvl9pPr>
          </a:lstStyle>
          <a:p/>
        </p:txBody>
      </p:sp>
      <p:sp>
        <p:nvSpPr>
          <p:cNvPr id="218" name="Google Shape;218;p34"/>
          <p:cNvSpPr txBox="1"/>
          <p:nvPr>
            <p:ph idx="10" type="dt"/>
          </p:nvPr>
        </p:nvSpPr>
        <p:spPr>
          <a:xfrm>
            <a:off x="1469573" y="28061286"/>
            <a:ext cx="4812600" cy="16113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219" name="Google Shape;219;p34"/>
          <p:cNvSpPr txBox="1"/>
          <p:nvPr>
            <p:ph idx="11" type="ftr"/>
          </p:nvPr>
        </p:nvSpPr>
        <p:spPr>
          <a:xfrm>
            <a:off x="7084038" y="28061286"/>
            <a:ext cx="7215900" cy="16113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220" name="Google Shape;220;p34"/>
          <p:cNvSpPr txBox="1"/>
          <p:nvPr>
            <p:ph idx="12" type="sldNum"/>
          </p:nvPr>
        </p:nvSpPr>
        <p:spPr>
          <a:xfrm>
            <a:off x="15101758" y="28061286"/>
            <a:ext cx="4812600" cy="16113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407"/>
            </a:lvl1pPr>
            <a:lvl2pPr indent="0" lvl="1" marL="0" algn="r">
              <a:spcBef>
                <a:spcPts val="0"/>
              </a:spcBef>
              <a:buNone/>
              <a:defRPr sz="1407"/>
            </a:lvl2pPr>
            <a:lvl3pPr indent="0" lvl="2" marL="0" algn="r">
              <a:spcBef>
                <a:spcPts val="0"/>
              </a:spcBef>
              <a:buNone/>
              <a:defRPr sz="1407"/>
            </a:lvl3pPr>
            <a:lvl4pPr indent="0" lvl="3" marL="0" algn="r">
              <a:spcBef>
                <a:spcPts val="0"/>
              </a:spcBef>
              <a:buNone/>
              <a:defRPr sz="1407"/>
            </a:lvl4pPr>
            <a:lvl5pPr indent="0" lvl="4" marL="0" algn="r">
              <a:spcBef>
                <a:spcPts val="0"/>
              </a:spcBef>
              <a:buNone/>
              <a:defRPr sz="1407"/>
            </a:lvl5pPr>
            <a:lvl6pPr indent="0" lvl="5" marL="0" algn="r">
              <a:spcBef>
                <a:spcPts val="0"/>
              </a:spcBef>
              <a:buNone/>
              <a:defRPr sz="1407"/>
            </a:lvl6pPr>
            <a:lvl7pPr indent="0" lvl="6" marL="0" algn="r">
              <a:spcBef>
                <a:spcPts val="0"/>
              </a:spcBef>
              <a:buNone/>
              <a:defRPr sz="1407"/>
            </a:lvl7pPr>
            <a:lvl8pPr indent="0" lvl="7" marL="0" algn="r">
              <a:spcBef>
                <a:spcPts val="0"/>
              </a:spcBef>
              <a:buNone/>
              <a:defRPr sz="1407"/>
            </a:lvl8pPr>
            <a:lvl9pPr indent="0" lvl="8" marL="0" algn="r">
              <a:spcBef>
                <a:spcPts val="0"/>
              </a:spcBef>
              <a:buNone/>
              <a:defRPr sz="1407"/>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çıklama Yazılı Resim" type="picTx">
  <p:cSld name="PICTURE_WITH_CAPTION_TEXT">
    <p:spTree>
      <p:nvGrpSpPr>
        <p:cNvPr id="221" name="Shape 221"/>
        <p:cNvGrpSpPr/>
        <p:nvPr/>
      </p:nvGrpSpPr>
      <p:grpSpPr>
        <a:xfrm>
          <a:off x="0" y="0"/>
          <a:ext cx="0" cy="0"/>
          <a:chOff x="0" y="0"/>
          <a:chExt cx="0" cy="0"/>
        </a:xfrm>
      </p:grpSpPr>
      <p:sp>
        <p:nvSpPr>
          <p:cNvPr id="222" name="Google Shape;222;p35"/>
          <p:cNvSpPr txBox="1"/>
          <p:nvPr>
            <p:ph type="title"/>
          </p:nvPr>
        </p:nvSpPr>
        <p:spPr>
          <a:xfrm>
            <a:off x="1473697" y="2019059"/>
            <a:ext cx="6896400" cy="7063500"/>
          </a:xfrm>
          <a:prstGeom prst="rect">
            <a:avLst/>
          </a:prstGeom>
          <a:noFill/>
          <a:ln>
            <a:noFill/>
          </a:ln>
        </p:spPr>
        <p:txBody>
          <a:bodyPr anchorCtr="0" anchor="b" bIns="63550" lIns="127125" spcFirstLastPara="1" rIns="127125" wrap="square" tIns="63550">
            <a:normAutofit/>
          </a:bodyPr>
          <a:lstStyle>
            <a:lvl1pPr lvl="0" algn="l">
              <a:lnSpc>
                <a:spcPct val="90000"/>
              </a:lnSpc>
              <a:spcBef>
                <a:spcPts val="0"/>
              </a:spcBef>
              <a:spcAft>
                <a:spcPts val="0"/>
              </a:spcAft>
              <a:buClr>
                <a:schemeClr val="dk1"/>
              </a:buClr>
              <a:buSzPts val="3753"/>
              <a:buFont typeface="Calibri"/>
              <a:buNone/>
              <a:defRPr sz="3752"/>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223" name="Google Shape;223;p35"/>
          <p:cNvSpPr/>
          <p:nvPr>
            <p:ph idx="2" type="pic"/>
          </p:nvPr>
        </p:nvSpPr>
        <p:spPr>
          <a:xfrm>
            <a:off x="9091556" y="4358732"/>
            <a:ext cx="10824900" cy="21515700"/>
          </a:xfrm>
          <a:prstGeom prst="rect">
            <a:avLst/>
          </a:prstGeom>
          <a:noFill/>
          <a:ln>
            <a:noFill/>
          </a:ln>
        </p:spPr>
      </p:sp>
      <p:sp>
        <p:nvSpPr>
          <p:cNvPr id="224" name="Google Shape;224;p35"/>
          <p:cNvSpPr txBox="1"/>
          <p:nvPr>
            <p:ph idx="1" type="body"/>
          </p:nvPr>
        </p:nvSpPr>
        <p:spPr>
          <a:xfrm>
            <a:off x="1473697" y="9082473"/>
            <a:ext cx="6896400" cy="16826700"/>
          </a:xfrm>
          <a:prstGeom prst="rect">
            <a:avLst/>
          </a:prstGeom>
          <a:noFill/>
          <a:ln>
            <a:noFill/>
          </a:ln>
        </p:spPr>
        <p:txBody>
          <a:bodyPr anchorCtr="0" anchor="t" bIns="63550" lIns="127125" spcFirstLastPara="1" rIns="127125" wrap="square" tIns="63550">
            <a:normAutofit/>
          </a:bodyPr>
          <a:lstStyle>
            <a:lvl1pPr indent="-228600" lvl="0" marL="457200" algn="l">
              <a:lnSpc>
                <a:spcPct val="90000"/>
              </a:lnSpc>
              <a:spcBef>
                <a:spcPts val="1174"/>
              </a:spcBef>
              <a:spcAft>
                <a:spcPts val="0"/>
              </a:spcAft>
              <a:buClr>
                <a:schemeClr val="dk1"/>
              </a:buClr>
              <a:buSzPts val="1877"/>
              <a:buNone/>
              <a:defRPr sz="1877"/>
            </a:lvl1pPr>
            <a:lvl2pPr indent="-228600" lvl="1" marL="914400" algn="l">
              <a:lnSpc>
                <a:spcPct val="90000"/>
              </a:lnSpc>
              <a:spcBef>
                <a:spcPts val="585"/>
              </a:spcBef>
              <a:spcAft>
                <a:spcPts val="0"/>
              </a:spcAft>
              <a:buClr>
                <a:schemeClr val="dk1"/>
              </a:buClr>
              <a:buSzPts val="1642"/>
              <a:buNone/>
              <a:defRPr sz="1642"/>
            </a:lvl2pPr>
            <a:lvl3pPr indent="-228600" lvl="2" marL="1371600" algn="l">
              <a:lnSpc>
                <a:spcPct val="90000"/>
              </a:lnSpc>
              <a:spcBef>
                <a:spcPts val="585"/>
              </a:spcBef>
              <a:spcAft>
                <a:spcPts val="0"/>
              </a:spcAft>
              <a:buClr>
                <a:schemeClr val="dk1"/>
              </a:buClr>
              <a:buSzPts val="1407"/>
              <a:buNone/>
              <a:defRPr sz="1407"/>
            </a:lvl3pPr>
            <a:lvl4pPr indent="-228600" lvl="3" marL="1828800" algn="l">
              <a:lnSpc>
                <a:spcPct val="90000"/>
              </a:lnSpc>
              <a:spcBef>
                <a:spcPts val="585"/>
              </a:spcBef>
              <a:spcAft>
                <a:spcPts val="0"/>
              </a:spcAft>
              <a:buClr>
                <a:schemeClr val="dk1"/>
              </a:buClr>
              <a:buSzPts val="1174"/>
              <a:buNone/>
              <a:defRPr sz="1173"/>
            </a:lvl4pPr>
            <a:lvl5pPr indent="-228600" lvl="4" marL="2286000" algn="l">
              <a:lnSpc>
                <a:spcPct val="90000"/>
              </a:lnSpc>
              <a:spcBef>
                <a:spcPts val="585"/>
              </a:spcBef>
              <a:spcAft>
                <a:spcPts val="0"/>
              </a:spcAft>
              <a:buClr>
                <a:schemeClr val="dk1"/>
              </a:buClr>
              <a:buSzPts val="1174"/>
              <a:buNone/>
              <a:defRPr sz="1173"/>
            </a:lvl5pPr>
            <a:lvl6pPr indent="-228600" lvl="5" marL="2743200" algn="l">
              <a:lnSpc>
                <a:spcPct val="90000"/>
              </a:lnSpc>
              <a:spcBef>
                <a:spcPts val="585"/>
              </a:spcBef>
              <a:spcAft>
                <a:spcPts val="0"/>
              </a:spcAft>
              <a:buClr>
                <a:schemeClr val="dk1"/>
              </a:buClr>
              <a:buSzPts val="1174"/>
              <a:buNone/>
              <a:defRPr sz="1173"/>
            </a:lvl6pPr>
            <a:lvl7pPr indent="-228600" lvl="6" marL="3200400" algn="l">
              <a:lnSpc>
                <a:spcPct val="90000"/>
              </a:lnSpc>
              <a:spcBef>
                <a:spcPts val="585"/>
              </a:spcBef>
              <a:spcAft>
                <a:spcPts val="0"/>
              </a:spcAft>
              <a:buClr>
                <a:schemeClr val="dk1"/>
              </a:buClr>
              <a:buSzPts val="1174"/>
              <a:buNone/>
              <a:defRPr sz="1173"/>
            </a:lvl7pPr>
            <a:lvl8pPr indent="-228600" lvl="7" marL="3657600" algn="l">
              <a:lnSpc>
                <a:spcPct val="90000"/>
              </a:lnSpc>
              <a:spcBef>
                <a:spcPts val="585"/>
              </a:spcBef>
              <a:spcAft>
                <a:spcPts val="0"/>
              </a:spcAft>
              <a:buClr>
                <a:schemeClr val="dk1"/>
              </a:buClr>
              <a:buSzPts val="1174"/>
              <a:buNone/>
              <a:defRPr sz="1173"/>
            </a:lvl8pPr>
            <a:lvl9pPr indent="-228600" lvl="8" marL="4114800" algn="l">
              <a:lnSpc>
                <a:spcPct val="90000"/>
              </a:lnSpc>
              <a:spcBef>
                <a:spcPts val="585"/>
              </a:spcBef>
              <a:spcAft>
                <a:spcPts val="0"/>
              </a:spcAft>
              <a:buClr>
                <a:schemeClr val="dk1"/>
              </a:buClr>
              <a:buSzPts val="1174"/>
              <a:buNone/>
              <a:defRPr sz="1173"/>
            </a:lvl9pPr>
          </a:lstStyle>
          <a:p/>
        </p:txBody>
      </p:sp>
      <p:sp>
        <p:nvSpPr>
          <p:cNvPr id="225" name="Google Shape;225;p35"/>
          <p:cNvSpPr txBox="1"/>
          <p:nvPr>
            <p:ph idx="10" type="dt"/>
          </p:nvPr>
        </p:nvSpPr>
        <p:spPr>
          <a:xfrm>
            <a:off x="1469573" y="28061286"/>
            <a:ext cx="4812600" cy="16113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226" name="Google Shape;226;p35"/>
          <p:cNvSpPr txBox="1"/>
          <p:nvPr>
            <p:ph idx="11" type="ftr"/>
          </p:nvPr>
        </p:nvSpPr>
        <p:spPr>
          <a:xfrm>
            <a:off x="7084038" y="28061286"/>
            <a:ext cx="7215900" cy="16113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227" name="Google Shape;227;p35"/>
          <p:cNvSpPr txBox="1"/>
          <p:nvPr>
            <p:ph idx="12" type="sldNum"/>
          </p:nvPr>
        </p:nvSpPr>
        <p:spPr>
          <a:xfrm>
            <a:off x="15101758" y="28061286"/>
            <a:ext cx="4812600" cy="16113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407"/>
            </a:lvl1pPr>
            <a:lvl2pPr indent="0" lvl="1" marL="0" algn="r">
              <a:spcBef>
                <a:spcPts val="0"/>
              </a:spcBef>
              <a:buNone/>
              <a:defRPr sz="1407"/>
            </a:lvl2pPr>
            <a:lvl3pPr indent="0" lvl="2" marL="0" algn="r">
              <a:spcBef>
                <a:spcPts val="0"/>
              </a:spcBef>
              <a:buNone/>
              <a:defRPr sz="1407"/>
            </a:lvl3pPr>
            <a:lvl4pPr indent="0" lvl="3" marL="0" algn="r">
              <a:spcBef>
                <a:spcPts val="0"/>
              </a:spcBef>
              <a:buNone/>
              <a:defRPr sz="1407"/>
            </a:lvl4pPr>
            <a:lvl5pPr indent="0" lvl="4" marL="0" algn="r">
              <a:spcBef>
                <a:spcPts val="0"/>
              </a:spcBef>
              <a:buNone/>
              <a:defRPr sz="1407"/>
            </a:lvl5pPr>
            <a:lvl6pPr indent="0" lvl="5" marL="0" algn="r">
              <a:spcBef>
                <a:spcPts val="0"/>
              </a:spcBef>
              <a:buNone/>
              <a:defRPr sz="1407"/>
            </a:lvl6pPr>
            <a:lvl7pPr indent="0" lvl="6" marL="0" algn="r">
              <a:spcBef>
                <a:spcPts val="0"/>
              </a:spcBef>
              <a:buNone/>
              <a:defRPr sz="1407"/>
            </a:lvl7pPr>
            <a:lvl8pPr indent="0" lvl="7" marL="0" algn="r">
              <a:spcBef>
                <a:spcPts val="0"/>
              </a:spcBef>
              <a:buNone/>
              <a:defRPr sz="1407"/>
            </a:lvl8pPr>
            <a:lvl9pPr indent="0" lvl="8" marL="0" algn="r">
              <a:spcBef>
                <a:spcPts val="0"/>
              </a:spcBef>
              <a:buNone/>
              <a:defRPr sz="1407"/>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şlık, Dikey Metin" type="vertTx">
  <p:cSld name="VERTICAL_TEXT">
    <p:spTree>
      <p:nvGrpSpPr>
        <p:cNvPr id="228" name="Shape 228"/>
        <p:cNvGrpSpPr/>
        <p:nvPr/>
      </p:nvGrpSpPr>
      <p:grpSpPr>
        <a:xfrm>
          <a:off x="0" y="0"/>
          <a:ext cx="0" cy="0"/>
          <a:chOff x="0" y="0"/>
          <a:chExt cx="0" cy="0"/>
        </a:xfrm>
      </p:grpSpPr>
      <p:sp>
        <p:nvSpPr>
          <p:cNvPr id="229" name="Google Shape;229;p36"/>
          <p:cNvSpPr txBox="1"/>
          <p:nvPr>
            <p:ph type="title"/>
          </p:nvPr>
        </p:nvSpPr>
        <p:spPr>
          <a:xfrm>
            <a:off x="1469574" y="1611301"/>
            <a:ext cx="18444900" cy="5853300"/>
          </a:xfrm>
          <a:prstGeom prst="rect">
            <a:avLst/>
          </a:prstGeom>
          <a:noFill/>
          <a:ln>
            <a:noFill/>
          </a:ln>
        </p:spPr>
        <p:txBody>
          <a:bodyPr anchorCtr="0" anchor="ctr" bIns="63550" lIns="127125" spcFirstLastPara="1" rIns="127125" wrap="square" tIns="63550">
            <a:normAutofit/>
          </a:bodyPr>
          <a:lstStyle>
            <a:lvl1pPr lvl="0" algn="l">
              <a:lnSpc>
                <a:spcPct val="90000"/>
              </a:lnSpc>
              <a:spcBef>
                <a:spcPts val="0"/>
              </a:spcBef>
              <a:spcAft>
                <a:spcPts val="0"/>
              </a:spcAft>
              <a:buClr>
                <a:schemeClr val="dk1"/>
              </a:buClr>
              <a:buSzPts val="2503"/>
              <a:buNone/>
              <a:defRPr sz="5161"/>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230" name="Google Shape;230;p36"/>
          <p:cNvSpPr txBox="1"/>
          <p:nvPr>
            <p:ph idx="1" type="body"/>
          </p:nvPr>
        </p:nvSpPr>
        <p:spPr>
          <a:xfrm rot="5400000">
            <a:off x="1087498" y="8441840"/>
            <a:ext cx="19209000" cy="184449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1174"/>
              </a:spcBef>
              <a:spcAft>
                <a:spcPts val="0"/>
              </a:spcAft>
              <a:buClr>
                <a:schemeClr val="dk1"/>
              </a:buClr>
              <a:buSzPts val="2503"/>
              <a:buChar char="•"/>
              <a:defRPr sz="3284"/>
            </a:lvl1pPr>
            <a:lvl2pPr indent="-387529" lvl="1" marL="914400" algn="l">
              <a:lnSpc>
                <a:spcPct val="90000"/>
              </a:lnSpc>
              <a:spcBef>
                <a:spcPts val="585"/>
              </a:spcBef>
              <a:spcAft>
                <a:spcPts val="0"/>
              </a:spcAft>
              <a:buClr>
                <a:schemeClr val="dk1"/>
              </a:buClr>
              <a:buSzPts val="2503"/>
              <a:buChar char="•"/>
              <a:defRPr sz="2814"/>
            </a:lvl2pPr>
            <a:lvl3pPr indent="-387529" lvl="2" marL="1371600" algn="l">
              <a:lnSpc>
                <a:spcPct val="90000"/>
              </a:lnSpc>
              <a:spcBef>
                <a:spcPts val="585"/>
              </a:spcBef>
              <a:spcAft>
                <a:spcPts val="0"/>
              </a:spcAft>
              <a:buClr>
                <a:schemeClr val="dk1"/>
              </a:buClr>
              <a:buSzPts val="2503"/>
              <a:buChar char="•"/>
              <a:defRPr sz="2345"/>
            </a:lvl3pPr>
            <a:lvl4pPr indent="-387529" lvl="3" marL="1828800" algn="l">
              <a:lnSpc>
                <a:spcPct val="90000"/>
              </a:lnSpc>
              <a:spcBef>
                <a:spcPts val="585"/>
              </a:spcBef>
              <a:spcAft>
                <a:spcPts val="0"/>
              </a:spcAft>
              <a:buClr>
                <a:schemeClr val="dk1"/>
              </a:buClr>
              <a:buSzPts val="2503"/>
              <a:buChar char="•"/>
              <a:defRPr sz="2112"/>
            </a:lvl4pPr>
            <a:lvl5pPr indent="-387529" lvl="4" marL="2286000" algn="l">
              <a:lnSpc>
                <a:spcPct val="90000"/>
              </a:lnSpc>
              <a:spcBef>
                <a:spcPts val="585"/>
              </a:spcBef>
              <a:spcAft>
                <a:spcPts val="0"/>
              </a:spcAft>
              <a:buClr>
                <a:schemeClr val="dk1"/>
              </a:buClr>
              <a:buSzPts val="2503"/>
              <a:buChar char="•"/>
              <a:defRPr sz="2112"/>
            </a:lvl5pPr>
            <a:lvl6pPr indent="-387529" lvl="5" marL="2743200" algn="l">
              <a:lnSpc>
                <a:spcPct val="90000"/>
              </a:lnSpc>
              <a:spcBef>
                <a:spcPts val="585"/>
              </a:spcBef>
              <a:spcAft>
                <a:spcPts val="0"/>
              </a:spcAft>
              <a:buClr>
                <a:schemeClr val="dk1"/>
              </a:buClr>
              <a:buSzPts val="2503"/>
              <a:buChar char="•"/>
              <a:defRPr sz="2112"/>
            </a:lvl6pPr>
            <a:lvl7pPr indent="-387529" lvl="6" marL="3200400" algn="l">
              <a:lnSpc>
                <a:spcPct val="90000"/>
              </a:lnSpc>
              <a:spcBef>
                <a:spcPts val="585"/>
              </a:spcBef>
              <a:spcAft>
                <a:spcPts val="0"/>
              </a:spcAft>
              <a:buClr>
                <a:schemeClr val="dk1"/>
              </a:buClr>
              <a:buSzPts val="2503"/>
              <a:buChar char="•"/>
              <a:defRPr sz="2112"/>
            </a:lvl7pPr>
            <a:lvl8pPr indent="-387529" lvl="7" marL="3657600" algn="l">
              <a:lnSpc>
                <a:spcPct val="90000"/>
              </a:lnSpc>
              <a:spcBef>
                <a:spcPts val="585"/>
              </a:spcBef>
              <a:spcAft>
                <a:spcPts val="0"/>
              </a:spcAft>
              <a:buClr>
                <a:schemeClr val="dk1"/>
              </a:buClr>
              <a:buSzPts val="2503"/>
              <a:buChar char="•"/>
              <a:defRPr sz="2112"/>
            </a:lvl8pPr>
            <a:lvl9pPr indent="-387529" lvl="8" marL="4114800" algn="l">
              <a:lnSpc>
                <a:spcPct val="90000"/>
              </a:lnSpc>
              <a:spcBef>
                <a:spcPts val="585"/>
              </a:spcBef>
              <a:spcAft>
                <a:spcPts val="0"/>
              </a:spcAft>
              <a:buClr>
                <a:schemeClr val="dk1"/>
              </a:buClr>
              <a:buSzPts val="2503"/>
              <a:buChar char="•"/>
              <a:defRPr sz="2112"/>
            </a:lvl9pPr>
          </a:lstStyle>
          <a:p/>
        </p:txBody>
      </p:sp>
      <p:sp>
        <p:nvSpPr>
          <p:cNvPr id="231" name="Google Shape;231;p36"/>
          <p:cNvSpPr txBox="1"/>
          <p:nvPr>
            <p:ph idx="10" type="dt"/>
          </p:nvPr>
        </p:nvSpPr>
        <p:spPr>
          <a:xfrm>
            <a:off x="1469573" y="28061286"/>
            <a:ext cx="4812600" cy="16113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232" name="Google Shape;232;p36"/>
          <p:cNvSpPr txBox="1"/>
          <p:nvPr>
            <p:ph idx="11" type="ftr"/>
          </p:nvPr>
        </p:nvSpPr>
        <p:spPr>
          <a:xfrm>
            <a:off x="7084038" y="28061286"/>
            <a:ext cx="7215900" cy="16113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233" name="Google Shape;233;p36"/>
          <p:cNvSpPr txBox="1"/>
          <p:nvPr>
            <p:ph idx="12" type="sldNum"/>
          </p:nvPr>
        </p:nvSpPr>
        <p:spPr>
          <a:xfrm>
            <a:off x="15101758" y="28061286"/>
            <a:ext cx="4812600" cy="16113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407"/>
            </a:lvl1pPr>
            <a:lvl2pPr indent="0" lvl="1" marL="0" algn="r">
              <a:spcBef>
                <a:spcPts val="0"/>
              </a:spcBef>
              <a:buNone/>
              <a:defRPr sz="1407"/>
            </a:lvl2pPr>
            <a:lvl3pPr indent="0" lvl="2" marL="0" algn="r">
              <a:spcBef>
                <a:spcPts val="0"/>
              </a:spcBef>
              <a:buNone/>
              <a:defRPr sz="1407"/>
            </a:lvl3pPr>
            <a:lvl4pPr indent="0" lvl="3" marL="0" algn="r">
              <a:spcBef>
                <a:spcPts val="0"/>
              </a:spcBef>
              <a:buNone/>
              <a:defRPr sz="1407"/>
            </a:lvl4pPr>
            <a:lvl5pPr indent="0" lvl="4" marL="0" algn="r">
              <a:spcBef>
                <a:spcPts val="0"/>
              </a:spcBef>
              <a:buNone/>
              <a:defRPr sz="1407"/>
            </a:lvl5pPr>
            <a:lvl6pPr indent="0" lvl="5" marL="0" algn="r">
              <a:spcBef>
                <a:spcPts val="0"/>
              </a:spcBef>
              <a:buNone/>
              <a:defRPr sz="1407"/>
            </a:lvl6pPr>
            <a:lvl7pPr indent="0" lvl="6" marL="0" algn="r">
              <a:spcBef>
                <a:spcPts val="0"/>
              </a:spcBef>
              <a:buNone/>
              <a:defRPr sz="1407"/>
            </a:lvl7pPr>
            <a:lvl8pPr indent="0" lvl="7" marL="0" algn="r">
              <a:spcBef>
                <a:spcPts val="0"/>
              </a:spcBef>
              <a:buNone/>
              <a:defRPr sz="1407"/>
            </a:lvl8pPr>
            <a:lvl9pPr indent="0" lvl="8" marL="0" algn="r">
              <a:spcBef>
                <a:spcPts val="0"/>
              </a:spcBef>
              <a:buNone/>
              <a:defRPr sz="1407"/>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key Başlık ve Metin" type="vertTitleAndTx">
  <p:cSld name="VERTICAL_TITLE_AND_VERTICAL_TEXT">
    <p:spTree>
      <p:nvGrpSpPr>
        <p:cNvPr id="234" name="Shape 234"/>
        <p:cNvGrpSpPr/>
        <p:nvPr/>
      </p:nvGrpSpPr>
      <p:grpSpPr>
        <a:xfrm>
          <a:off x="0" y="0"/>
          <a:ext cx="0" cy="0"/>
          <a:chOff x="0" y="0"/>
          <a:chExt cx="0" cy="0"/>
        </a:xfrm>
      </p:grpSpPr>
      <p:sp>
        <p:nvSpPr>
          <p:cNvPr id="235" name="Google Shape;235;p37"/>
          <p:cNvSpPr txBox="1"/>
          <p:nvPr>
            <p:ph type="title"/>
          </p:nvPr>
        </p:nvSpPr>
        <p:spPr>
          <a:xfrm rot="5400000">
            <a:off x="4780350" y="12134699"/>
            <a:ext cx="25657500" cy="4610700"/>
          </a:xfrm>
          <a:prstGeom prst="rect">
            <a:avLst/>
          </a:prstGeom>
          <a:noFill/>
          <a:ln>
            <a:noFill/>
          </a:ln>
        </p:spPr>
        <p:txBody>
          <a:bodyPr anchorCtr="0" anchor="ctr" bIns="63550" lIns="127125" spcFirstLastPara="1" rIns="127125" wrap="square" tIns="63550">
            <a:normAutofit/>
          </a:bodyPr>
          <a:lstStyle>
            <a:lvl1pPr lvl="0" algn="l">
              <a:lnSpc>
                <a:spcPct val="90000"/>
              </a:lnSpc>
              <a:spcBef>
                <a:spcPts val="0"/>
              </a:spcBef>
              <a:spcAft>
                <a:spcPts val="0"/>
              </a:spcAft>
              <a:buClr>
                <a:schemeClr val="dk1"/>
              </a:buClr>
              <a:buSzPts val="2503"/>
              <a:buNone/>
              <a:defRPr sz="5161"/>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236" name="Google Shape;236;p37"/>
          <p:cNvSpPr txBox="1"/>
          <p:nvPr>
            <p:ph idx="1" type="body"/>
          </p:nvPr>
        </p:nvSpPr>
        <p:spPr>
          <a:xfrm rot="5400000">
            <a:off x="-4540972" y="7621949"/>
            <a:ext cx="25657500" cy="136362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1174"/>
              </a:spcBef>
              <a:spcAft>
                <a:spcPts val="0"/>
              </a:spcAft>
              <a:buClr>
                <a:schemeClr val="dk1"/>
              </a:buClr>
              <a:buSzPts val="2503"/>
              <a:buChar char="•"/>
              <a:defRPr sz="3284"/>
            </a:lvl1pPr>
            <a:lvl2pPr indent="-387529" lvl="1" marL="914400" algn="l">
              <a:lnSpc>
                <a:spcPct val="90000"/>
              </a:lnSpc>
              <a:spcBef>
                <a:spcPts val="585"/>
              </a:spcBef>
              <a:spcAft>
                <a:spcPts val="0"/>
              </a:spcAft>
              <a:buClr>
                <a:schemeClr val="dk1"/>
              </a:buClr>
              <a:buSzPts val="2503"/>
              <a:buChar char="•"/>
              <a:defRPr sz="2814"/>
            </a:lvl2pPr>
            <a:lvl3pPr indent="-387529" lvl="2" marL="1371600" algn="l">
              <a:lnSpc>
                <a:spcPct val="90000"/>
              </a:lnSpc>
              <a:spcBef>
                <a:spcPts val="585"/>
              </a:spcBef>
              <a:spcAft>
                <a:spcPts val="0"/>
              </a:spcAft>
              <a:buClr>
                <a:schemeClr val="dk1"/>
              </a:buClr>
              <a:buSzPts val="2503"/>
              <a:buChar char="•"/>
              <a:defRPr sz="2345"/>
            </a:lvl3pPr>
            <a:lvl4pPr indent="-387529" lvl="3" marL="1828800" algn="l">
              <a:lnSpc>
                <a:spcPct val="90000"/>
              </a:lnSpc>
              <a:spcBef>
                <a:spcPts val="585"/>
              </a:spcBef>
              <a:spcAft>
                <a:spcPts val="0"/>
              </a:spcAft>
              <a:buClr>
                <a:schemeClr val="dk1"/>
              </a:buClr>
              <a:buSzPts val="2503"/>
              <a:buChar char="•"/>
              <a:defRPr sz="2112"/>
            </a:lvl4pPr>
            <a:lvl5pPr indent="-387529" lvl="4" marL="2286000" algn="l">
              <a:lnSpc>
                <a:spcPct val="90000"/>
              </a:lnSpc>
              <a:spcBef>
                <a:spcPts val="585"/>
              </a:spcBef>
              <a:spcAft>
                <a:spcPts val="0"/>
              </a:spcAft>
              <a:buClr>
                <a:schemeClr val="dk1"/>
              </a:buClr>
              <a:buSzPts val="2503"/>
              <a:buChar char="•"/>
              <a:defRPr sz="2112"/>
            </a:lvl5pPr>
            <a:lvl6pPr indent="-387529" lvl="5" marL="2743200" algn="l">
              <a:lnSpc>
                <a:spcPct val="90000"/>
              </a:lnSpc>
              <a:spcBef>
                <a:spcPts val="585"/>
              </a:spcBef>
              <a:spcAft>
                <a:spcPts val="0"/>
              </a:spcAft>
              <a:buClr>
                <a:schemeClr val="dk1"/>
              </a:buClr>
              <a:buSzPts val="2503"/>
              <a:buChar char="•"/>
              <a:defRPr sz="2112"/>
            </a:lvl6pPr>
            <a:lvl7pPr indent="-387529" lvl="6" marL="3200400" algn="l">
              <a:lnSpc>
                <a:spcPct val="90000"/>
              </a:lnSpc>
              <a:spcBef>
                <a:spcPts val="585"/>
              </a:spcBef>
              <a:spcAft>
                <a:spcPts val="0"/>
              </a:spcAft>
              <a:buClr>
                <a:schemeClr val="dk1"/>
              </a:buClr>
              <a:buSzPts val="2503"/>
              <a:buChar char="•"/>
              <a:defRPr sz="2112"/>
            </a:lvl7pPr>
            <a:lvl8pPr indent="-387529" lvl="7" marL="3657600" algn="l">
              <a:lnSpc>
                <a:spcPct val="90000"/>
              </a:lnSpc>
              <a:spcBef>
                <a:spcPts val="585"/>
              </a:spcBef>
              <a:spcAft>
                <a:spcPts val="0"/>
              </a:spcAft>
              <a:buClr>
                <a:schemeClr val="dk1"/>
              </a:buClr>
              <a:buSzPts val="2503"/>
              <a:buChar char="•"/>
              <a:defRPr sz="2112"/>
            </a:lvl8pPr>
            <a:lvl9pPr indent="-387529" lvl="8" marL="4114800" algn="l">
              <a:lnSpc>
                <a:spcPct val="90000"/>
              </a:lnSpc>
              <a:spcBef>
                <a:spcPts val="585"/>
              </a:spcBef>
              <a:spcAft>
                <a:spcPts val="0"/>
              </a:spcAft>
              <a:buClr>
                <a:schemeClr val="dk1"/>
              </a:buClr>
              <a:buSzPts val="2503"/>
              <a:buChar char="•"/>
              <a:defRPr sz="2112"/>
            </a:lvl9pPr>
          </a:lstStyle>
          <a:p/>
        </p:txBody>
      </p:sp>
      <p:sp>
        <p:nvSpPr>
          <p:cNvPr id="237" name="Google Shape;237;p37"/>
          <p:cNvSpPr txBox="1"/>
          <p:nvPr>
            <p:ph idx="10" type="dt"/>
          </p:nvPr>
        </p:nvSpPr>
        <p:spPr>
          <a:xfrm>
            <a:off x="1469573" y="28061286"/>
            <a:ext cx="4812600" cy="16113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238" name="Google Shape;238;p37"/>
          <p:cNvSpPr txBox="1"/>
          <p:nvPr>
            <p:ph idx="11" type="ftr"/>
          </p:nvPr>
        </p:nvSpPr>
        <p:spPr>
          <a:xfrm>
            <a:off x="7084038" y="28061286"/>
            <a:ext cx="7215900" cy="16113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1407"/>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239" name="Google Shape;239;p37"/>
          <p:cNvSpPr txBox="1"/>
          <p:nvPr>
            <p:ph idx="12" type="sldNum"/>
          </p:nvPr>
        </p:nvSpPr>
        <p:spPr>
          <a:xfrm>
            <a:off x="15101758" y="28061286"/>
            <a:ext cx="4812600" cy="16113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1407"/>
            </a:lvl1pPr>
            <a:lvl2pPr indent="0" lvl="1" marL="0" algn="r">
              <a:spcBef>
                <a:spcPts val="0"/>
              </a:spcBef>
              <a:buNone/>
              <a:defRPr sz="1407"/>
            </a:lvl2pPr>
            <a:lvl3pPr indent="0" lvl="2" marL="0" algn="r">
              <a:spcBef>
                <a:spcPts val="0"/>
              </a:spcBef>
              <a:buNone/>
              <a:defRPr sz="1407"/>
            </a:lvl3pPr>
            <a:lvl4pPr indent="0" lvl="3" marL="0" algn="r">
              <a:spcBef>
                <a:spcPts val="0"/>
              </a:spcBef>
              <a:buNone/>
              <a:defRPr sz="1407"/>
            </a:lvl4pPr>
            <a:lvl5pPr indent="0" lvl="4" marL="0" algn="r">
              <a:spcBef>
                <a:spcPts val="0"/>
              </a:spcBef>
              <a:buNone/>
              <a:defRPr sz="1407"/>
            </a:lvl5pPr>
            <a:lvl6pPr indent="0" lvl="5" marL="0" algn="r">
              <a:spcBef>
                <a:spcPts val="0"/>
              </a:spcBef>
              <a:buNone/>
              <a:defRPr sz="1407"/>
            </a:lvl6pPr>
            <a:lvl7pPr indent="0" lvl="6" marL="0" algn="r">
              <a:spcBef>
                <a:spcPts val="0"/>
              </a:spcBef>
              <a:buNone/>
              <a:defRPr sz="1407"/>
            </a:lvl7pPr>
            <a:lvl8pPr indent="0" lvl="7" marL="0" algn="r">
              <a:spcBef>
                <a:spcPts val="0"/>
              </a:spcBef>
              <a:buNone/>
              <a:defRPr sz="1407"/>
            </a:lvl8pPr>
            <a:lvl9pPr indent="0" lvl="8" marL="0" algn="r">
              <a:spcBef>
                <a:spcPts val="0"/>
              </a:spcBef>
              <a:buNone/>
              <a:defRPr sz="1407"/>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ki İçerik" type="twoObj">
  <p:cSld name="TWO_OBJECTS">
    <p:spTree>
      <p:nvGrpSpPr>
        <p:cNvPr id="39" name="Shape 39"/>
        <p:cNvGrpSpPr/>
        <p:nvPr/>
      </p:nvGrpSpPr>
      <p:grpSpPr>
        <a:xfrm>
          <a:off x="0" y="0"/>
          <a:ext cx="0" cy="0"/>
          <a:chOff x="0" y="0"/>
          <a:chExt cx="0" cy="0"/>
        </a:xfrm>
      </p:grpSpPr>
      <p:sp>
        <p:nvSpPr>
          <p:cNvPr id="40" name="Google Shape;40;p6"/>
          <p:cNvSpPr txBox="1"/>
          <p:nvPr>
            <p:ph type="title"/>
          </p:nvPr>
        </p:nvSpPr>
        <p:spPr>
          <a:xfrm>
            <a:off x="1470156" y="1611922"/>
            <a:ext cx="18443700" cy="5852100"/>
          </a:xfrm>
          <a:prstGeom prst="rect">
            <a:avLst/>
          </a:prstGeom>
          <a:noFill/>
          <a:ln>
            <a:noFill/>
          </a:ln>
        </p:spPr>
        <p:txBody>
          <a:bodyPr anchorCtr="0" anchor="ctr" bIns="63550" lIns="127125" spcFirstLastPara="1" rIns="127125" wrap="square" tIns="63550">
            <a:normAutofit/>
          </a:bodyPr>
          <a:lstStyle>
            <a:lvl1pPr lvl="0" algn="l">
              <a:lnSpc>
                <a:spcPct val="90000"/>
              </a:lnSpc>
              <a:spcBef>
                <a:spcPts val="0"/>
              </a:spcBef>
              <a:spcAft>
                <a:spcPts val="0"/>
              </a:spcAft>
              <a:buClr>
                <a:schemeClr val="dk1"/>
              </a:buClr>
              <a:buSzPts val="2503"/>
              <a:buNone/>
              <a:defRPr sz="9295"/>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41" name="Google Shape;41;p6"/>
          <p:cNvSpPr txBox="1"/>
          <p:nvPr>
            <p:ph idx="1" type="body"/>
          </p:nvPr>
        </p:nvSpPr>
        <p:spPr>
          <a:xfrm>
            <a:off x="1470156" y="8059585"/>
            <a:ext cx="9088200" cy="192099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2112"/>
              </a:spcBef>
              <a:spcAft>
                <a:spcPts val="0"/>
              </a:spcAft>
              <a:buClr>
                <a:schemeClr val="dk1"/>
              </a:buClr>
              <a:buSzPts val="2503"/>
              <a:buChar char="•"/>
              <a:defRPr sz="5916"/>
            </a:lvl1pPr>
            <a:lvl2pPr indent="-387529" lvl="1" marL="914400" algn="l">
              <a:lnSpc>
                <a:spcPct val="90000"/>
              </a:lnSpc>
              <a:spcBef>
                <a:spcPts val="1057"/>
              </a:spcBef>
              <a:spcAft>
                <a:spcPts val="0"/>
              </a:spcAft>
              <a:buClr>
                <a:schemeClr val="dk1"/>
              </a:buClr>
              <a:buSzPts val="2503"/>
              <a:buChar char="•"/>
              <a:defRPr sz="5066"/>
            </a:lvl2pPr>
            <a:lvl3pPr indent="-387529" lvl="2" marL="1371600" algn="l">
              <a:lnSpc>
                <a:spcPct val="90000"/>
              </a:lnSpc>
              <a:spcBef>
                <a:spcPts val="1057"/>
              </a:spcBef>
              <a:spcAft>
                <a:spcPts val="0"/>
              </a:spcAft>
              <a:buClr>
                <a:schemeClr val="dk1"/>
              </a:buClr>
              <a:buSzPts val="2503"/>
              <a:buChar char="•"/>
              <a:defRPr sz="4222"/>
            </a:lvl3pPr>
            <a:lvl4pPr indent="-387529" lvl="3" marL="1828800" algn="l">
              <a:lnSpc>
                <a:spcPct val="90000"/>
              </a:lnSpc>
              <a:spcBef>
                <a:spcPts val="1057"/>
              </a:spcBef>
              <a:spcAft>
                <a:spcPts val="0"/>
              </a:spcAft>
              <a:buClr>
                <a:schemeClr val="dk1"/>
              </a:buClr>
              <a:buSzPts val="2503"/>
              <a:buChar char="•"/>
              <a:defRPr sz="3800"/>
            </a:lvl4pPr>
            <a:lvl5pPr indent="-387529" lvl="4" marL="2286000" algn="l">
              <a:lnSpc>
                <a:spcPct val="90000"/>
              </a:lnSpc>
              <a:spcBef>
                <a:spcPts val="1057"/>
              </a:spcBef>
              <a:spcAft>
                <a:spcPts val="0"/>
              </a:spcAft>
              <a:buClr>
                <a:schemeClr val="dk1"/>
              </a:buClr>
              <a:buSzPts val="2503"/>
              <a:buChar char="•"/>
              <a:defRPr sz="3800"/>
            </a:lvl5pPr>
            <a:lvl6pPr indent="-387529" lvl="5" marL="2743200" algn="l">
              <a:lnSpc>
                <a:spcPct val="90000"/>
              </a:lnSpc>
              <a:spcBef>
                <a:spcPts val="1057"/>
              </a:spcBef>
              <a:spcAft>
                <a:spcPts val="0"/>
              </a:spcAft>
              <a:buClr>
                <a:schemeClr val="dk1"/>
              </a:buClr>
              <a:buSzPts val="2503"/>
              <a:buChar char="•"/>
              <a:defRPr sz="3800"/>
            </a:lvl6pPr>
            <a:lvl7pPr indent="-387529" lvl="6" marL="3200400" algn="l">
              <a:lnSpc>
                <a:spcPct val="90000"/>
              </a:lnSpc>
              <a:spcBef>
                <a:spcPts val="1057"/>
              </a:spcBef>
              <a:spcAft>
                <a:spcPts val="0"/>
              </a:spcAft>
              <a:buClr>
                <a:schemeClr val="dk1"/>
              </a:buClr>
              <a:buSzPts val="2503"/>
              <a:buChar char="•"/>
              <a:defRPr sz="3800"/>
            </a:lvl7pPr>
            <a:lvl8pPr indent="-387529" lvl="7" marL="3657600" algn="l">
              <a:lnSpc>
                <a:spcPct val="90000"/>
              </a:lnSpc>
              <a:spcBef>
                <a:spcPts val="1057"/>
              </a:spcBef>
              <a:spcAft>
                <a:spcPts val="0"/>
              </a:spcAft>
              <a:buClr>
                <a:schemeClr val="dk1"/>
              </a:buClr>
              <a:buSzPts val="2503"/>
              <a:buChar char="•"/>
              <a:defRPr sz="3800"/>
            </a:lvl8pPr>
            <a:lvl9pPr indent="-387529" lvl="8" marL="4114800" algn="l">
              <a:lnSpc>
                <a:spcPct val="90000"/>
              </a:lnSpc>
              <a:spcBef>
                <a:spcPts val="1057"/>
              </a:spcBef>
              <a:spcAft>
                <a:spcPts val="0"/>
              </a:spcAft>
              <a:buClr>
                <a:schemeClr val="dk1"/>
              </a:buClr>
              <a:buSzPts val="2503"/>
              <a:buChar char="•"/>
              <a:defRPr sz="3800"/>
            </a:lvl9pPr>
          </a:lstStyle>
          <a:p/>
        </p:txBody>
      </p:sp>
      <p:sp>
        <p:nvSpPr>
          <p:cNvPr id="42" name="Google Shape;42;p6"/>
          <p:cNvSpPr txBox="1"/>
          <p:nvPr>
            <p:ph idx="2" type="body"/>
          </p:nvPr>
        </p:nvSpPr>
        <p:spPr>
          <a:xfrm>
            <a:off x="10825660" y="8059585"/>
            <a:ext cx="9088200" cy="192099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2112"/>
              </a:spcBef>
              <a:spcAft>
                <a:spcPts val="0"/>
              </a:spcAft>
              <a:buClr>
                <a:schemeClr val="dk1"/>
              </a:buClr>
              <a:buSzPts val="2503"/>
              <a:buChar char="•"/>
              <a:defRPr sz="5916"/>
            </a:lvl1pPr>
            <a:lvl2pPr indent="-387529" lvl="1" marL="914400" algn="l">
              <a:lnSpc>
                <a:spcPct val="90000"/>
              </a:lnSpc>
              <a:spcBef>
                <a:spcPts val="1057"/>
              </a:spcBef>
              <a:spcAft>
                <a:spcPts val="0"/>
              </a:spcAft>
              <a:buClr>
                <a:schemeClr val="dk1"/>
              </a:buClr>
              <a:buSzPts val="2503"/>
              <a:buChar char="•"/>
              <a:defRPr sz="5066"/>
            </a:lvl2pPr>
            <a:lvl3pPr indent="-387529" lvl="2" marL="1371600" algn="l">
              <a:lnSpc>
                <a:spcPct val="90000"/>
              </a:lnSpc>
              <a:spcBef>
                <a:spcPts val="1057"/>
              </a:spcBef>
              <a:spcAft>
                <a:spcPts val="0"/>
              </a:spcAft>
              <a:buClr>
                <a:schemeClr val="dk1"/>
              </a:buClr>
              <a:buSzPts val="2503"/>
              <a:buChar char="•"/>
              <a:defRPr sz="4222"/>
            </a:lvl3pPr>
            <a:lvl4pPr indent="-387529" lvl="3" marL="1828800" algn="l">
              <a:lnSpc>
                <a:spcPct val="90000"/>
              </a:lnSpc>
              <a:spcBef>
                <a:spcPts val="1057"/>
              </a:spcBef>
              <a:spcAft>
                <a:spcPts val="0"/>
              </a:spcAft>
              <a:buClr>
                <a:schemeClr val="dk1"/>
              </a:buClr>
              <a:buSzPts val="2503"/>
              <a:buChar char="•"/>
              <a:defRPr sz="3800"/>
            </a:lvl4pPr>
            <a:lvl5pPr indent="-387529" lvl="4" marL="2286000" algn="l">
              <a:lnSpc>
                <a:spcPct val="90000"/>
              </a:lnSpc>
              <a:spcBef>
                <a:spcPts val="1057"/>
              </a:spcBef>
              <a:spcAft>
                <a:spcPts val="0"/>
              </a:spcAft>
              <a:buClr>
                <a:schemeClr val="dk1"/>
              </a:buClr>
              <a:buSzPts val="2503"/>
              <a:buChar char="•"/>
              <a:defRPr sz="3800"/>
            </a:lvl5pPr>
            <a:lvl6pPr indent="-387529" lvl="5" marL="2743200" algn="l">
              <a:lnSpc>
                <a:spcPct val="90000"/>
              </a:lnSpc>
              <a:spcBef>
                <a:spcPts val="1057"/>
              </a:spcBef>
              <a:spcAft>
                <a:spcPts val="0"/>
              </a:spcAft>
              <a:buClr>
                <a:schemeClr val="dk1"/>
              </a:buClr>
              <a:buSzPts val="2503"/>
              <a:buChar char="•"/>
              <a:defRPr sz="3800"/>
            </a:lvl6pPr>
            <a:lvl7pPr indent="-387529" lvl="6" marL="3200400" algn="l">
              <a:lnSpc>
                <a:spcPct val="90000"/>
              </a:lnSpc>
              <a:spcBef>
                <a:spcPts val="1057"/>
              </a:spcBef>
              <a:spcAft>
                <a:spcPts val="0"/>
              </a:spcAft>
              <a:buClr>
                <a:schemeClr val="dk1"/>
              </a:buClr>
              <a:buSzPts val="2503"/>
              <a:buChar char="•"/>
              <a:defRPr sz="3800"/>
            </a:lvl7pPr>
            <a:lvl8pPr indent="-387529" lvl="7" marL="3657600" algn="l">
              <a:lnSpc>
                <a:spcPct val="90000"/>
              </a:lnSpc>
              <a:spcBef>
                <a:spcPts val="1057"/>
              </a:spcBef>
              <a:spcAft>
                <a:spcPts val="0"/>
              </a:spcAft>
              <a:buClr>
                <a:schemeClr val="dk1"/>
              </a:buClr>
              <a:buSzPts val="2503"/>
              <a:buChar char="•"/>
              <a:defRPr sz="3800"/>
            </a:lvl8pPr>
            <a:lvl9pPr indent="-387529" lvl="8" marL="4114800" algn="l">
              <a:lnSpc>
                <a:spcPct val="90000"/>
              </a:lnSpc>
              <a:spcBef>
                <a:spcPts val="1057"/>
              </a:spcBef>
              <a:spcAft>
                <a:spcPts val="0"/>
              </a:spcAft>
              <a:buClr>
                <a:schemeClr val="dk1"/>
              </a:buClr>
              <a:buSzPts val="2503"/>
              <a:buChar char="•"/>
              <a:defRPr sz="3800"/>
            </a:lvl9pPr>
          </a:lstStyle>
          <a:p/>
        </p:txBody>
      </p:sp>
      <p:sp>
        <p:nvSpPr>
          <p:cNvPr id="43" name="Google Shape;43;p6"/>
          <p:cNvSpPr txBox="1"/>
          <p:nvPr>
            <p:ph idx="10" type="dt"/>
          </p:nvPr>
        </p:nvSpPr>
        <p:spPr>
          <a:xfrm>
            <a:off x="1470153" y="28061371"/>
            <a:ext cx="4811400" cy="16119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44" name="Google Shape;44;p6"/>
          <p:cNvSpPr txBox="1"/>
          <p:nvPr>
            <p:ph idx="11" type="ftr"/>
          </p:nvPr>
        </p:nvSpPr>
        <p:spPr>
          <a:xfrm>
            <a:off x="7083462" y="28061371"/>
            <a:ext cx="7217100" cy="16119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45" name="Google Shape;45;p6"/>
          <p:cNvSpPr txBox="1"/>
          <p:nvPr>
            <p:ph idx="12" type="sldNum"/>
          </p:nvPr>
        </p:nvSpPr>
        <p:spPr>
          <a:xfrm>
            <a:off x="15102463" y="28061371"/>
            <a:ext cx="4811400" cy="16119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2534"/>
            </a:lvl1pPr>
            <a:lvl2pPr indent="0" lvl="1" marL="0" algn="r">
              <a:spcBef>
                <a:spcPts val="0"/>
              </a:spcBef>
              <a:buNone/>
              <a:defRPr sz="2534"/>
            </a:lvl2pPr>
            <a:lvl3pPr indent="0" lvl="2" marL="0" algn="r">
              <a:spcBef>
                <a:spcPts val="0"/>
              </a:spcBef>
              <a:buNone/>
              <a:defRPr sz="2534"/>
            </a:lvl3pPr>
            <a:lvl4pPr indent="0" lvl="3" marL="0" algn="r">
              <a:spcBef>
                <a:spcPts val="0"/>
              </a:spcBef>
              <a:buNone/>
              <a:defRPr sz="2534"/>
            </a:lvl4pPr>
            <a:lvl5pPr indent="0" lvl="4" marL="0" algn="r">
              <a:spcBef>
                <a:spcPts val="0"/>
              </a:spcBef>
              <a:buNone/>
              <a:defRPr sz="2534"/>
            </a:lvl5pPr>
            <a:lvl6pPr indent="0" lvl="5" marL="0" algn="r">
              <a:spcBef>
                <a:spcPts val="0"/>
              </a:spcBef>
              <a:buNone/>
              <a:defRPr sz="2534"/>
            </a:lvl6pPr>
            <a:lvl7pPr indent="0" lvl="6" marL="0" algn="r">
              <a:spcBef>
                <a:spcPts val="0"/>
              </a:spcBef>
              <a:buNone/>
              <a:defRPr sz="2534"/>
            </a:lvl7pPr>
            <a:lvl8pPr indent="0" lvl="7" marL="0" algn="r">
              <a:spcBef>
                <a:spcPts val="0"/>
              </a:spcBef>
              <a:buNone/>
              <a:defRPr sz="2534"/>
            </a:lvl8pPr>
            <a:lvl9pPr indent="0" lvl="8" marL="0" algn="r">
              <a:spcBef>
                <a:spcPts val="0"/>
              </a:spcBef>
              <a:buNone/>
              <a:defRPr sz="2534"/>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Karşılaştırma" type="twoTxTwoObj">
  <p:cSld name="TWO_OBJECTS_WITH_TEXT">
    <p:spTree>
      <p:nvGrpSpPr>
        <p:cNvPr id="46" name="Shape 46"/>
        <p:cNvGrpSpPr/>
        <p:nvPr/>
      </p:nvGrpSpPr>
      <p:grpSpPr>
        <a:xfrm>
          <a:off x="0" y="0"/>
          <a:ext cx="0" cy="0"/>
          <a:chOff x="0" y="0"/>
          <a:chExt cx="0" cy="0"/>
        </a:xfrm>
      </p:grpSpPr>
      <p:sp>
        <p:nvSpPr>
          <p:cNvPr id="47" name="Google Shape;47;p7"/>
          <p:cNvSpPr txBox="1"/>
          <p:nvPr>
            <p:ph type="title"/>
          </p:nvPr>
        </p:nvSpPr>
        <p:spPr>
          <a:xfrm>
            <a:off x="1472942" y="1611922"/>
            <a:ext cx="18443700" cy="5852100"/>
          </a:xfrm>
          <a:prstGeom prst="rect">
            <a:avLst/>
          </a:prstGeom>
          <a:noFill/>
          <a:ln>
            <a:noFill/>
          </a:ln>
        </p:spPr>
        <p:txBody>
          <a:bodyPr anchorCtr="0" anchor="ctr" bIns="63550" lIns="127125" spcFirstLastPara="1" rIns="127125" wrap="square" tIns="63550">
            <a:normAutofit/>
          </a:bodyPr>
          <a:lstStyle>
            <a:lvl1pPr lvl="0" algn="l">
              <a:lnSpc>
                <a:spcPct val="90000"/>
              </a:lnSpc>
              <a:spcBef>
                <a:spcPts val="0"/>
              </a:spcBef>
              <a:spcAft>
                <a:spcPts val="0"/>
              </a:spcAft>
              <a:buClr>
                <a:schemeClr val="dk1"/>
              </a:buClr>
              <a:buSzPts val="2503"/>
              <a:buNone/>
              <a:defRPr sz="9295"/>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48" name="Google Shape;48;p7"/>
          <p:cNvSpPr txBox="1"/>
          <p:nvPr>
            <p:ph idx="1" type="body"/>
          </p:nvPr>
        </p:nvSpPr>
        <p:spPr>
          <a:xfrm>
            <a:off x="1472942" y="7421834"/>
            <a:ext cx="9046500" cy="3637200"/>
          </a:xfrm>
          <a:prstGeom prst="rect">
            <a:avLst/>
          </a:prstGeom>
          <a:noFill/>
          <a:ln>
            <a:noFill/>
          </a:ln>
        </p:spPr>
        <p:txBody>
          <a:bodyPr anchorCtr="0" anchor="b" bIns="63550" lIns="127125" spcFirstLastPara="1" rIns="127125" wrap="square" tIns="63550">
            <a:normAutofit/>
          </a:bodyPr>
          <a:lstStyle>
            <a:lvl1pPr indent="-228600" lvl="0" marL="457200" algn="l">
              <a:lnSpc>
                <a:spcPct val="90000"/>
              </a:lnSpc>
              <a:spcBef>
                <a:spcPts val="2112"/>
              </a:spcBef>
              <a:spcAft>
                <a:spcPts val="0"/>
              </a:spcAft>
              <a:buClr>
                <a:schemeClr val="dk1"/>
              </a:buClr>
              <a:buSzPts val="5067"/>
              <a:buNone/>
              <a:defRPr b="1" sz="5066"/>
            </a:lvl1pPr>
            <a:lvl2pPr indent="-228600" lvl="1" marL="914400" algn="l">
              <a:lnSpc>
                <a:spcPct val="90000"/>
              </a:lnSpc>
              <a:spcBef>
                <a:spcPts val="1057"/>
              </a:spcBef>
              <a:spcAft>
                <a:spcPts val="0"/>
              </a:spcAft>
              <a:buClr>
                <a:schemeClr val="dk1"/>
              </a:buClr>
              <a:buSzPts val="4223"/>
              <a:buNone/>
              <a:defRPr b="1" sz="4222"/>
            </a:lvl2pPr>
            <a:lvl3pPr indent="-228600" lvl="2" marL="1371600" algn="l">
              <a:lnSpc>
                <a:spcPct val="90000"/>
              </a:lnSpc>
              <a:spcBef>
                <a:spcPts val="1057"/>
              </a:spcBef>
              <a:spcAft>
                <a:spcPts val="0"/>
              </a:spcAft>
              <a:buClr>
                <a:schemeClr val="dk1"/>
              </a:buClr>
              <a:buSzPts val="3800"/>
              <a:buNone/>
              <a:defRPr b="1" sz="3800"/>
            </a:lvl3pPr>
            <a:lvl4pPr indent="-228600" lvl="3" marL="1828800" algn="l">
              <a:lnSpc>
                <a:spcPct val="90000"/>
              </a:lnSpc>
              <a:spcBef>
                <a:spcPts val="1057"/>
              </a:spcBef>
              <a:spcAft>
                <a:spcPts val="0"/>
              </a:spcAft>
              <a:buClr>
                <a:schemeClr val="dk1"/>
              </a:buClr>
              <a:buSzPts val="3377"/>
              <a:buNone/>
              <a:defRPr b="1" sz="3377"/>
            </a:lvl4pPr>
            <a:lvl5pPr indent="-228600" lvl="4" marL="2286000" algn="l">
              <a:lnSpc>
                <a:spcPct val="90000"/>
              </a:lnSpc>
              <a:spcBef>
                <a:spcPts val="1057"/>
              </a:spcBef>
              <a:spcAft>
                <a:spcPts val="0"/>
              </a:spcAft>
              <a:buClr>
                <a:schemeClr val="dk1"/>
              </a:buClr>
              <a:buSzPts val="3377"/>
              <a:buNone/>
              <a:defRPr b="1" sz="3377"/>
            </a:lvl5pPr>
            <a:lvl6pPr indent="-228600" lvl="5" marL="2743200" algn="l">
              <a:lnSpc>
                <a:spcPct val="90000"/>
              </a:lnSpc>
              <a:spcBef>
                <a:spcPts val="1057"/>
              </a:spcBef>
              <a:spcAft>
                <a:spcPts val="0"/>
              </a:spcAft>
              <a:buClr>
                <a:schemeClr val="dk1"/>
              </a:buClr>
              <a:buSzPts val="3377"/>
              <a:buNone/>
              <a:defRPr b="1" sz="3377"/>
            </a:lvl6pPr>
            <a:lvl7pPr indent="-228600" lvl="6" marL="3200400" algn="l">
              <a:lnSpc>
                <a:spcPct val="90000"/>
              </a:lnSpc>
              <a:spcBef>
                <a:spcPts val="1057"/>
              </a:spcBef>
              <a:spcAft>
                <a:spcPts val="0"/>
              </a:spcAft>
              <a:buClr>
                <a:schemeClr val="dk1"/>
              </a:buClr>
              <a:buSzPts val="3377"/>
              <a:buNone/>
              <a:defRPr b="1" sz="3377"/>
            </a:lvl7pPr>
            <a:lvl8pPr indent="-228600" lvl="7" marL="3657600" algn="l">
              <a:lnSpc>
                <a:spcPct val="90000"/>
              </a:lnSpc>
              <a:spcBef>
                <a:spcPts val="1057"/>
              </a:spcBef>
              <a:spcAft>
                <a:spcPts val="0"/>
              </a:spcAft>
              <a:buClr>
                <a:schemeClr val="dk1"/>
              </a:buClr>
              <a:buSzPts val="3377"/>
              <a:buNone/>
              <a:defRPr b="1" sz="3377"/>
            </a:lvl8pPr>
            <a:lvl9pPr indent="-228600" lvl="8" marL="4114800" algn="l">
              <a:lnSpc>
                <a:spcPct val="90000"/>
              </a:lnSpc>
              <a:spcBef>
                <a:spcPts val="1057"/>
              </a:spcBef>
              <a:spcAft>
                <a:spcPts val="0"/>
              </a:spcAft>
              <a:buClr>
                <a:schemeClr val="dk1"/>
              </a:buClr>
              <a:buSzPts val="3377"/>
              <a:buNone/>
              <a:defRPr b="1" sz="3377"/>
            </a:lvl9pPr>
          </a:lstStyle>
          <a:p/>
        </p:txBody>
      </p:sp>
      <p:sp>
        <p:nvSpPr>
          <p:cNvPr id="49" name="Google Shape;49;p7"/>
          <p:cNvSpPr txBox="1"/>
          <p:nvPr>
            <p:ph idx="2" type="body"/>
          </p:nvPr>
        </p:nvSpPr>
        <p:spPr>
          <a:xfrm>
            <a:off x="1472942" y="11059153"/>
            <a:ext cx="9046500" cy="162663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2112"/>
              </a:spcBef>
              <a:spcAft>
                <a:spcPts val="0"/>
              </a:spcAft>
              <a:buClr>
                <a:schemeClr val="dk1"/>
              </a:buClr>
              <a:buSzPts val="2503"/>
              <a:buChar char="•"/>
              <a:defRPr sz="5916"/>
            </a:lvl1pPr>
            <a:lvl2pPr indent="-387529" lvl="1" marL="914400" algn="l">
              <a:lnSpc>
                <a:spcPct val="90000"/>
              </a:lnSpc>
              <a:spcBef>
                <a:spcPts val="1057"/>
              </a:spcBef>
              <a:spcAft>
                <a:spcPts val="0"/>
              </a:spcAft>
              <a:buClr>
                <a:schemeClr val="dk1"/>
              </a:buClr>
              <a:buSzPts val="2503"/>
              <a:buChar char="•"/>
              <a:defRPr sz="5066"/>
            </a:lvl2pPr>
            <a:lvl3pPr indent="-387529" lvl="2" marL="1371600" algn="l">
              <a:lnSpc>
                <a:spcPct val="90000"/>
              </a:lnSpc>
              <a:spcBef>
                <a:spcPts val="1057"/>
              </a:spcBef>
              <a:spcAft>
                <a:spcPts val="0"/>
              </a:spcAft>
              <a:buClr>
                <a:schemeClr val="dk1"/>
              </a:buClr>
              <a:buSzPts val="2503"/>
              <a:buChar char="•"/>
              <a:defRPr sz="4222"/>
            </a:lvl3pPr>
            <a:lvl4pPr indent="-387529" lvl="3" marL="1828800" algn="l">
              <a:lnSpc>
                <a:spcPct val="90000"/>
              </a:lnSpc>
              <a:spcBef>
                <a:spcPts val="1057"/>
              </a:spcBef>
              <a:spcAft>
                <a:spcPts val="0"/>
              </a:spcAft>
              <a:buClr>
                <a:schemeClr val="dk1"/>
              </a:buClr>
              <a:buSzPts val="2503"/>
              <a:buChar char="•"/>
              <a:defRPr sz="3800"/>
            </a:lvl4pPr>
            <a:lvl5pPr indent="-387529" lvl="4" marL="2286000" algn="l">
              <a:lnSpc>
                <a:spcPct val="90000"/>
              </a:lnSpc>
              <a:spcBef>
                <a:spcPts val="1057"/>
              </a:spcBef>
              <a:spcAft>
                <a:spcPts val="0"/>
              </a:spcAft>
              <a:buClr>
                <a:schemeClr val="dk1"/>
              </a:buClr>
              <a:buSzPts val="2503"/>
              <a:buChar char="•"/>
              <a:defRPr sz="3800"/>
            </a:lvl5pPr>
            <a:lvl6pPr indent="-387529" lvl="5" marL="2743200" algn="l">
              <a:lnSpc>
                <a:spcPct val="90000"/>
              </a:lnSpc>
              <a:spcBef>
                <a:spcPts val="1057"/>
              </a:spcBef>
              <a:spcAft>
                <a:spcPts val="0"/>
              </a:spcAft>
              <a:buClr>
                <a:schemeClr val="dk1"/>
              </a:buClr>
              <a:buSzPts val="2503"/>
              <a:buChar char="•"/>
              <a:defRPr sz="3800"/>
            </a:lvl6pPr>
            <a:lvl7pPr indent="-387529" lvl="6" marL="3200400" algn="l">
              <a:lnSpc>
                <a:spcPct val="90000"/>
              </a:lnSpc>
              <a:spcBef>
                <a:spcPts val="1057"/>
              </a:spcBef>
              <a:spcAft>
                <a:spcPts val="0"/>
              </a:spcAft>
              <a:buClr>
                <a:schemeClr val="dk1"/>
              </a:buClr>
              <a:buSzPts val="2503"/>
              <a:buChar char="•"/>
              <a:defRPr sz="3800"/>
            </a:lvl7pPr>
            <a:lvl8pPr indent="-387529" lvl="7" marL="3657600" algn="l">
              <a:lnSpc>
                <a:spcPct val="90000"/>
              </a:lnSpc>
              <a:spcBef>
                <a:spcPts val="1057"/>
              </a:spcBef>
              <a:spcAft>
                <a:spcPts val="0"/>
              </a:spcAft>
              <a:buClr>
                <a:schemeClr val="dk1"/>
              </a:buClr>
              <a:buSzPts val="2503"/>
              <a:buChar char="•"/>
              <a:defRPr sz="3800"/>
            </a:lvl8pPr>
            <a:lvl9pPr indent="-387529" lvl="8" marL="4114800" algn="l">
              <a:lnSpc>
                <a:spcPct val="90000"/>
              </a:lnSpc>
              <a:spcBef>
                <a:spcPts val="1057"/>
              </a:spcBef>
              <a:spcAft>
                <a:spcPts val="0"/>
              </a:spcAft>
              <a:buClr>
                <a:schemeClr val="dk1"/>
              </a:buClr>
              <a:buSzPts val="2503"/>
              <a:buChar char="•"/>
              <a:defRPr sz="3800"/>
            </a:lvl9pPr>
          </a:lstStyle>
          <a:p/>
        </p:txBody>
      </p:sp>
      <p:sp>
        <p:nvSpPr>
          <p:cNvPr id="50" name="Google Shape;50;p7"/>
          <p:cNvSpPr txBox="1"/>
          <p:nvPr>
            <p:ph idx="3" type="body"/>
          </p:nvPr>
        </p:nvSpPr>
        <p:spPr>
          <a:xfrm>
            <a:off x="10825660" y="7421834"/>
            <a:ext cx="9090900" cy="3637200"/>
          </a:xfrm>
          <a:prstGeom prst="rect">
            <a:avLst/>
          </a:prstGeom>
          <a:noFill/>
          <a:ln>
            <a:noFill/>
          </a:ln>
        </p:spPr>
        <p:txBody>
          <a:bodyPr anchorCtr="0" anchor="b" bIns="63550" lIns="127125" spcFirstLastPara="1" rIns="127125" wrap="square" tIns="63550">
            <a:normAutofit/>
          </a:bodyPr>
          <a:lstStyle>
            <a:lvl1pPr indent="-228600" lvl="0" marL="457200" algn="l">
              <a:lnSpc>
                <a:spcPct val="90000"/>
              </a:lnSpc>
              <a:spcBef>
                <a:spcPts val="2112"/>
              </a:spcBef>
              <a:spcAft>
                <a:spcPts val="0"/>
              </a:spcAft>
              <a:buClr>
                <a:schemeClr val="dk1"/>
              </a:buClr>
              <a:buSzPts val="5067"/>
              <a:buNone/>
              <a:defRPr b="1" sz="5066"/>
            </a:lvl1pPr>
            <a:lvl2pPr indent="-228600" lvl="1" marL="914400" algn="l">
              <a:lnSpc>
                <a:spcPct val="90000"/>
              </a:lnSpc>
              <a:spcBef>
                <a:spcPts val="1057"/>
              </a:spcBef>
              <a:spcAft>
                <a:spcPts val="0"/>
              </a:spcAft>
              <a:buClr>
                <a:schemeClr val="dk1"/>
              </a:buClr>
              <a:buSzPts val="4223"/>
              <a:buNone/>
              <a:defRPr b="1" sz="4222"/>
            </a:lvl2pPr>
            <a:lvl3pPr indent="-228600" lvl="2" marL="1371600" algn="l">
              <a:lnSpc>
                <a:spcPct val="90000"/>
              </a:lnSpc>
              <a:spcBef>
                <a:spcPts val="1057"/>
              </a:spcBef>
              <a:spcAft>
                <a:spcPts val="0"/>
              </a:spcAft>
              <a:buClr>
                <a:schemeClr val="dk1"/>
              </a:buClr>
              <a:buSzPts val="3800"/>
              <a:buNone/>
              <a:defRPr b="1" sz="3800"/>
            </a:lvl3pPr>
            <a:lvl4pPr indent="-228600" lvl="3" marL="1828800" algn="l">
              <a:lnSpc>
                <a:spcPct val="90000"/>
              </a:lnSpc>
              <a:spcBef>
                <a:spcPts val="1057"/>
              </a:spcBef>
              <a:spcAft>
                <a:spcPts val="0"/>
              </a:spcAft>
              <a:buClr>
                <a:schemeClr val="dk1"/>
              </a:buClr>
              <a:buSzPts val="3377"/>
              <a:buNone/>
              <a:defRPr b="1" sz="3377"/>
            </a:lvl4pPr>
            <a:lvl5pPr indent="-228600" lvl="4" marL="2286000" algn="l">
              <a:lnSpc>
                <a:spcPct val="90000"/>
              </a:lnSpc>
              <a:spcBef>
                <a:spcPts val="1057"/>
              </a:spcBef>
              <a:spcAft>
                <a:spcPts val="0"/>
              </a:spcAft>
              <a:buClr>
                <a:schemeClr val="dk1"/>
              </a:buClr>
              <a:buSzPts val="3377"/>
              <a:buNone/>
              <a:defRPr b="1" sz="3377"/>
            </a:lvl5pPr>
            <a:lvl6pPr indent="-228600" lvl="5" marL="2743200" algn="l">
              <a:lnSpc>
                <a:spcPct val="90000"/>
              </a:lnSpc>
              <a:spcBef>
                <a:spcPts val="1057"/>
              </a:spcBef>
              <a:spcAft>
                <a:spcPts val="0"/>
              </a:spcAft>
              <a:buClr>
                <a:schemeClr val="dk1"/>
              </a:buClr>
              <a:buSzPts val="3377"/>
              <a:buNone/>
              <a:defRPr b="1" sz="3377"/>
            </a:lvl6pPr>
            <a:lvl7pPr indent="-228600" lvl="6" marL="3200400" algn="l">
              <a:lnSpc>
                <a:spcPct val="90000"/>
              </a:lnSpc>
              <a:spcBef>
                <a:spcPts val="1057"/>
              </a:spcBef>
              <a:spcAft>
                <a:spcPts val="0"/>
              </a:spcAft>
              <a:buClr>
                <a:schemeClr val="dk1"/>
              </a:buClr>
              <a:buSzPts val="3377"/>
              <a:buNone/>
              <a:defRPr b="1" sz="3377"/>
            </a:lvl7pPr>
            <a:lvl8pPr indent="-228600" lvl="7" marL="3657600" algn="l">
              <a:lnSpc>
                <a:spcPct val="90000"/>
              </a:lnSpc>
              <a:spcBef>
                <a:spcPts val="1057"/>
              </a:spcBef>
              <a:spcAft>
                <a:spcPts val="0"/>
              </a:spcAft>
              <a:buClr>
                <a:schemeClr val="dk1"/>
              </a:buClr>
              <a:buSzPts val="3377"/>
              <a:buNone/>
              <a:defRPr b="1" sz="3377"/>
            </a:lvl8pPr>
            <a:lvl9pPr indent="-228600" lvl="8" marL="4114800" algn="l">
              <a:lnSpc>
                <a:spcPct val="90000"/>
              </a:lnSpc>
              <a:spcBef>
                <a:spcPts val="1057"/>
              </a:spcBef>
              <a:spcAft>
                <a:spcPts val="0"/>
              </a:spcAft>
              <a:buClr>
                <a:schemeClr val="dk1"/>
              </a:buClr>
              <a:buSzPts val="3377"/>
              <a:buNone/>
              <a:defRPr b="1" sz="3377"/>
            </a:lvl9pPr>
          </a:lstStyle>
          <a:p/>
        </p:txBody>
      </p:sp>
      <p:sp>
        <p:nvSpPr>
          <p:cNvPr id="51" name="Google Shape;51;p7"/>
          <p:cNvSpPr txBox="1"/>
          <p:nvPr>
            <p:ph idx="4" type="body"/>
          </p:nvPr>
        </p:nvSpPr>
        <p:spPr>
          <a:xfrm>
            <a:off x="10825660" y="11059153"/>
            <a:ext cx="9090900" cy="16266300"/>
          </a:xfrm>
          <a:prstGeom prst="rect">
            <a:avLst/>
          </a:prstGeom>
          <a:noFill/>
          <a:ln>
            <a:noFill/>
          </a:ln>
        </p:spPr>
        <p:txBody>
          <a:bodyPr anchorCtr="0" anchor="t" bIns="63550" lIns="127125" spcFirstLastPara="1" rIns="127125" wrap="square" tIns="63550">
            <a:normAutofit/>
          </a:bodyPr>
          <a:lstStyle>
            <a:lvl1pPr indent="-387529" lvl="0" marL="457200" algn="l">
              <a:lnSpc>
                <a:spcPct val="90000"/>
              </a:lnSpc>
              <a:spcBef>
                <a:spcPts val="2112"/>
              </a:spcBef>
              <a:spcAft>
                <a:spcPts val="0"/>
              </a:spcAft>
              <a:buClr>
                <a:schemeClr val="dk1"/>
              </a:buClr>
              <a:buSzPts val="2503"/>
              <a:buChar char="•"/>
              <a:defRPr sz="5916"/>
            </a:lvl1pPr>
            <a:lvl2pPr indent="-387529" lvl="1" marL="914400" algn="l">
              <a:lnSpc>
                <a:spcPct val="90000"/>
              </a:lnSpc>
              <a:spcBef>
                <a:spcPts val="1057"/>
              </a:spcBef>
              <a:spcAft>
                <a:spcPts val="0"/>
              </a:spcAft>
              <a:buClr>
                <a:schemeClr val="dk1"/>
              </a:buClr>
              <a:buSzPts val="2503"/>
              <a:buChar char="•"/>
              <a:defRPr sz="5066"/>
            </a:lvl2pPr>
            <a:lvl3pPr indent="-387529" lvl="2" marL="1371600" algn="l">
              <a:lnSpc>
                <a:spcPct val="90000"/>
              </a:lnSpc>
              <a:spcBef>
                <a:spcPts val="1057"/>
              </a:spcBef>
              <a:spcAft>
                <a:spcPts val="0"/>
              </a:spcAft>
              <a:buClr>
                <a:schemeClr val="dk1"/>
              </a:buClr>
              <a:buSzPts val="2503"/>
              <a:buChar char="•"/>
              <a:defRPr sz="4222"/>
            </a:lvl3pPr>
            <a:lvl4pPr indent="-387529" lvl="3" marL="1828800" algn="l">
              <a:lnSpc>
                <a:spcPct val="90000"/>
              </a:lnSpc>
              <a:spcBef>
                <a:spcPts val="1057"/>
              </a:spcBef>
              <a:spcAft>
                <a:spcPts val="0"/>
              </a:spcAft>
              <a:buClr>
                <a:schemeClr val="dk1"/>
              </a:buClr>
              <a:buSzPts val="2503"/>
              <a:buChar char="•"/>
              <a:defRPr sz="3800"/>
            </a:lvl4pPr>
            <a:lvl5pPr indent="-387529" lvl="4" marL="2286000" algn="l">
              <a:lnSpc>
                <a:spcPct val="90000"/>
              </a:lnSpc>
              <a:spcBef>
                <a:spcPts val="1057"/>
              </a:spcBef>
              <a:spcAft>
                <a:spcPts val="0"/>
              </a:spcAft>
              <a:buClr>
                <a:schemeClr val="dk1"/>
              </a:buClr>
              <a:buSzPts val="2503"/>
              <a:buChar char="•"/>
              <a:defRPr sz="3800"/>
            </a:lvl5pPr>
            <a:lvl6pPr indent="-387529" lvl="5" marL="2743200" algn="l">
              <a:lnSpc>
                <a:spcPct val="90000"/>
              </a:lnSpc>
              <a:spcBef>
                <a:spcPts val="1057"/>
              </a:spcBef>
              <a:spcAft>
                <a:spcPts val="0"/>
              </a:spcAft>
              <a:buClr>
                <a:schemeClr val="dk1"/>
              </a:buClr>
              <a:buSzPts val="2503"/>
              <a:buChar char="•"/>
              <a:defRPr sz="3800"/>
            </a:lvl6pPr>
            <a:lvl7pPr indent="-387529" lvl="6" marL="3200400" algn="l">
              <a:lnSpc>
                <a:spcPct val="90000"/>
              </a:lnSpc>
              <a:spcBef>
                <a:spcPts val="1057"/>
              </a:spcBef>
              <a:spcAft>
                <a:spcPts val="0"/>
              </a:spcAft>
              <a:buClr>
                <a:schemeClr val="dk1"/>
              </a:buClr>
              <a:buSzPts val="2503"/>
              <a:buChar char="•"/>
              <a:defRPr sz="3800"/>
            </a:lvl7pPr>
            <a:lvl8pPr indent="-387529" lvl="7" marL="3657600" algn="l">
              <a:lnSpc>
                <a:spcPct val="90000"/>
              </a:lnSpc>
              <a:spcBef>
                <a:spcPts val="1057"/>
              </a:spcBef>
              <a:spcAft>
                <a:spcPts val="0"/>
              </a:spcAft>
              <a:buClr>
                <a:schemeClr val="dk1"/>
              </a:buClr>
              <a:buSzPts val="2503"/>
              <a:buChar char="•"/>
              <a:defRPr sz="3800"/>
            </a:lvl8pPr>
            <a:lvl9pPr indent="-387529" lvl="8" marL="4114800" algn="l">
              <a:lnSpc>
                <a:spcPct val="90000"/>
              </a:lnSpc>
              <a:spcBef>
                <a:spcPts val="1057"/>
              </a:spcBef>
              <a:spcAft>
                <a:spcPts val="0"/>
              </a:spcAft>
              <a:buClr>
                <a:schemeClr val="dk1"/>
              </a:buClr>
              <a:buSzPts val="2503"/>
              <a:buChar char="•"/>
              <a:defRPr sz="3800"/>
            </a:lvl9pPr>
          </a:lstStyle>
          <a:p/>
        </p:txBody>
      </p:sp>
      <p:sp>
        <p:nvSpPr>
          <p:cNvPr id="52" name="Google Shape;52;p7"/>
          <p:cNvSpPr txBox="1"/>
          <p:nvPr>
            <p:ph idx="10" type="dt"/>
          </p:nvPr>
        </p:nvSpPr>
        <p:spPr>
          <a:xfrm>
            <a:off x="1470153" y="28061371"/>
            <a:ext cx="4811400" cy="16119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53" name="Google Shape;53;p7"/>
          <p:cNvSpPr txBox="1"/>
          <p:nvPr>
            <p:ph idx="11" type="ftr"/>
          </p:nvPr>
        </p:nvSpPr>
        <p:spPr>
          <a:xfrm>
            <a:off x="7083462" y="28061371"/>
            <a:ext cx="7217100" cy="16119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54" name="Google Shape;54;p7"/>
          <p:cNvSpPr txBox="1"/>
          <p:nvPr>
            <p:ph idx="12" type="sldNum"/>
          </p:nvPr>
        </p:nvSpPr>
        <p:spPr>
          <a:xfrm>
            <a:off x="15102463" y="28061371"/>
            <a:ext cx="4811400" cy="16119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2534"/>
            </a:lvl1pPr>
            <a:lvl2pPr indent="0" lvl="1" marL="0" algn="r">
              <a:spcBef>
                <a:spcPts val="0"/>
              </a:spcBef>
              <a:buNone/>
              <a:defRPr sz="2534"/>
            </a:lvl2pPr>
            <a:lvl3pPr indent="0" lvl="2" marL="0" algn="r">
              <a:spcBef>
                <a:spcPts val="0"/>
              </a:spcBef>
              <a:buNone/>
              <a:defRPr sz="2534"/>
            </a:lvl3pPr>
            <a:lvl4pPr indent="0" lvl="3" marL="0" algn="r">
              <a:spcBef>
                <a:spcPts val="0"/>
              </a:spcBef>
              <a:buNone/>
              <a:defRPr sz="2534"/>
            </a:lvl4pPr>
            <a:lvl5pPr indent="0" lvl="4" marL="0" algn="r">
              <a:spcBef>
                <a:spcPts val="0"/>
              </a:spcBef>
              <a:buNone/>
              <a:defRPr sz="2534"/>
            </a:lvl5pPr>
            <a:lvl6pPr indent="0" lvl="5" marL="0" algn="r">
              <a:spcBef>
                <a:spcPts val="0"/>
              </a:spcBef>
              <a:buNone/>
              <a:defRPr sz="2534"/>
            </a:lvl6pPr>
            <a:lvl7pPr indent="0" lvl="6" marL="0" algn="r">
              <a:spcBef>
                <a:spcPts val="0"/>
              </a:spcBef>
              <a:buNone/>
              <a:defRPr sz="2534"/>
            </a:lvl7pPr>
            <a:lvl8pPr indent="0" lvl="7" marL="0" algn="r">
              <a:spcBef>
                <a:spcPts val="0"/>
              </a:spcBef>
              <a:buNone/>
              <a:defRPr sz="2534"/>
            </a:lvl8pPr>
            <a:lvl9pPr indent="0" lvl="8" marL="0" algn="r">
              <a:spcBef>
                <a:spcPts val="0"/>
              </a:spcBef>
              <a:buNone/>
              <a:defRPr sz="2534"/>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Yalnızca Başlık" type="titleOnly">
  <p:cSld name="TITLE_ONLY">
    <p:spTree>
      <p:nvGrpSpPr>
        <p:cNvPr id="55" name="Shape 55"/>
        <p:cNvGrpSpPr/>
        <p:nvPr/>
      </p:nvGrpSpPr>
      <p:grpSpPr>
        <a:xfrm>
          <a:off x="0" y="0"/>
          <a:ext cx="0" cy="0"/>
          <a:chOff x="0" y="0"/>
          <a:chExt cx="0" cy="0"/>
        </a:xfrm>
      </p:grpSpPr>
      <p:sp>
        <p:nvSpPr>
          <p:cNvPr id="56" name="Google Shape;56;p8"/>
          <p:cNvSpPr txBox="1"/>
          <p:nvPr>
            <p:ph type="title"/>
          </p:nvPr>
        </p:nvSpPr>
        <p:spPr>
          <a:xfrm>
            <a:off x="1470156" y="1611922"/>
            <a:ext cx="18443700" cy="5852100"/>
          </a:xfrm>
          <a:prstGeom prst="rect">
            <a:avLst/>
          </a:prstGeom>
          <a:noFill/>
          <a:ln>
            <a:noFill/>
          </a:ln>
        </p:spPr>
        <p:txBody>
          <a:bodyPr anchorCtr="0" anchor="ctr" bIns="63550" lIns="127125" spcFirstLastPara="1" rIns="127125" wrap="square" tIns="63550">
            <a:normAutofit/>
          </a:bodyPr>
          <a:lstStyle>
            <a:lvl1pPr lvl="0" algn="l">
              <a:lnSpc>
                <a:spcPct val="90000"/>
              </a:lnSpc>
              <a:spcBef>
                <a:spcPts val="0"/>
              </a:spcBef>
              <a:spcAft>
                <a:spcPts val="0"/>
              </a:spcAft>
              <a:buClr>
                <a:schemeClr val="dk1"/>
              </a:buClr>
              <a:buSzPts val="2503"/>
              <a:buNone/>
              <a:defRPr sz="9295"/>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57" name="Google Shape;57;p8"/>
          <p:cNvSpPr txBox="1"/>
          <p:nvPr>
            <p:ph idx="10" type="dt"/>
          </p:nvPr>
        </p:nvSpPr>
        <p:spPr>
          <a:xfrm>
            <a:off x="1470153" y="28061371"/>
            <a:ext cx="4811400" cy="16119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58" name="Google Shape;58;p8"/>
          <p:cNvSpPr txBox="1"/>
          <p:nvPr>
            <p:ph idx="11" type="ftr"/>
          </p:nvPr>
        </p:nvSpPr>
        <p:spPr>
          <a:xfrm>
            <a:off x="7083462" y="28061371"/>
            <a:ext cx="7217100" cy="16119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59" name="Google Shape;59;p8"/>
          <p:cNvSpPr txBox="1"/>
          <p:nvPr>
            <p:ph idx="12" type="sldNum"/>
          </p:nvPr>
        </p:nvSpPr>
        <p:spPr>
          <a:xfrm>
            <a:off x="15102463" y="28061371"/>
            <a:ext cx="4811400" cy="16119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2534"/>
            </a:lvl1pPr>
            <a:lvl2pPr indent="0" lvl="1" marL="0" algn="r">
              <a:spcBef>
                <a:spcPts val="0"/>
              </a:spcBef>
              <a:buNone/>
              <a:defRPr sz="2534"/>
            </a:lvl2pPr>
            <a:lvl3pPr indent="0" lvl="2" marL="0" algn="r">
              <a:spcBef>
                <a:spcPts val="0"/>
              </a:spcBef>
              <a:buNone/>
              <a:defRPr sz="2534"/>
            </a:lvl3pPr>
            <a:lvl4pPr indent="0" lvl="3" marL="0" algn="r">
              <a:spcBef>
                <a:spcPts val="0"/>
              </a:spcBef>
              <a:buNone/>
              <a:defRPr sz="2534"/>
            </a:lvl4pPr>
            <a:lvl5pPr indent="0" lvl="4" marL="0" algn="r">
              <a:spcBef>
                <a:spcPts val="0"/>
              </a:spcBef>
              <a:buNone/>
              <a:defRPr sz="2534"/>
            </a:lvl5pPr>
            <a:lvl6pPr indent="0" lvl="5" marL="0" algn="r">
              <a:spcBef>
                <a:spcPts val="0"/>
              </a:spcBef>
              <a:buNone/>
              <a:defRPr sz="2534"/>
            </a:lvl6pPr>
            <a:lvl7pPr indent="0" lvl="6" marL="0" algn="r">
              <a:spcBef>
                <a:spcPts val="0"/>
              </a:spcBef>
              <a:buNone/>
              <a:defRPr sz="2534"/>
            </a:lvl7pPr>
            <a:lvl8pPr indent="0" lvl="7" marL="0" algn="r">
              <a:spcBef>
                <a:spcPts val="0"/>
              </a:spcBef>
              <a:buNone/>
              <a:defRPr sz="2534"/>
            </a:lvl8pPr>
            <a:lvl9pPr indent="0" lvl="8" marL="0" algn="r">
              <a:spcBef>
                <a:spcPts val="0"/>
              </a:spcBef>
              <a:buNone/>
              <a:defRPr sz="2534"/>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oş" type="blank">
  <p:cSld name="BLANK">
    <p:spTree>
      <p:nvGrpSpPr>
        <p:cNvPr id="60" name="Shape 60"/>
        <p:cNvGrpSpPr/>
        <p:nvPr/>
      </p:nvGrpSpPr>
      <p:grpSpPr>
        <a:xfrm>
          <a:off x="0" y="0"/>
          <a:ext cx="0" cy="0"/>
          <a:chOff x="0" y="0"/>
          <a:chExt cx="0" cy="0"/>
        </a:xfrm>
      </p:grpSpPr>
      <p:sp>
        <p:nvSpPr>
          <p:cNvPr id="61" name="Google Shape;61;p9"/>
          <p:cNvSpPr txBox="1"/>
          <p:nvPr>
            <p:ph idx="10" type="dt"/>
          </p:nvPr>
        </p:nvSpPr>
        <p:spPr>
          <a:xfrm>
            <a:off x="1470153" y="28061371"/>
            <a:ext cx="4811400" cy="16119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62" name="Google Shape;62;p9"/>
          <p:cNvSpPr txBox="1"/>
          <p:nvPr>
            <p:ph idx="11" type="ftr"/>
          </p:nvPr>
        </p:nvSpPr>
        <p:spPr>
          <a:xfrm>
            <a:off x="7083462" y="28061371"/>
            <a:ext cx="7217100" cy="16119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63" name="Google Shape;63;p9"/>
          <p:cNvSpPr txBox="1"/>
          <p:nvPr>
            <p:ph idx="12" type="sldNum"/>
          </p:nvPr>
        </p:nvSpPr>
        <p:spPr>
          <a:xfrm>
            <a:off x="15102463" y="28061371"/>
            <a:ext cx="4811400" cy="16119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2534"/>
            </a:lvl1pPr>
            <a:lvl2pPr indent="0" lvl="1" marL="0" algn="r">
              <a:spcBef>
                <a:spcPts val="0"/>
              </a:spcBef>
              <a:buNone/>
              <a:defRPr sz="2534"/>
            </a:lvl2pPr>
            <a:lvl3pPr indent="0" lvl="2" marL="0" algn="r">
              <a:spcBef>
                <a:spcPts val="0"/>
              </a:spcBef>
              <a:buNone/>
              <a:defRPr sz="2534"/>
            </a:lvl3pPr>
            <a:lvl4pPr indent="0" lvl="3" marL="0" algn="r">
              <a:spcBef>
                <a:spcPts val="0"/>
              </a:spcBef>
              <a:buNone/>
              <a:defRPr sz="2534"/>
            </a:lvl4pPr>
            <a:lvl5pPr indent="0" lvl="4" marL="0" algn="r">
              <a:spcBef>
                <a:spcPts val="0"/>
              </a:spcBef>
              <a:buNone/>
              <a:defRPr sz="2534"/>
            </a:lvl5pPr>
            <a:lvl6pPr indent="0" lvl="5" marL="0" algn="r">
              <a:spcBef>
                <a:spcPts val="0"/>
              </a:spcBef>
              <a:buNone/>
              <a:defRPr sz="2534"/>
            </a:lvl6pPr>
            <a:lvl7pPr indent="0" lvl="6" marL="0" algn="r">
              <a:spcBef>
                <a:spcPts val="0"/>
              </a:spcBef>
              <a:buNone/>
              <a:defRPr sz="2534"/>
            </a:lvl7pPr>
            <a:lvl8pPr indent="0" lvl="7" marL="0" algn="r">
              <a:spcBef>
                <a:spcPts val="0"/>
              </a:spcBef>
              <a:buNone/>
              <a:defRPr sz="2534"/>
            </a:lvl8pPr>
            <a:lvl9pPr indent="0" lvl="8" marL="0" algn="r">
              <a:spcBef>
                <a:spcPts val="0"/>
              </a:spcBef>
              <a:buNone/>
              <a:defRPr sz="2534"/>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çıklama Yazılı İçerik" type="objTx">
  <p:cSld name="OBJECT_WITH_CAPTION_TEXT">
    <p:spTree>
      <p:nvGrpSpPr>
        <p:cNvPr id="64" name="Shape 64"/>
        <p:cNvGrpSpPr/>
        <p:nvPr/>
      </p:nvGrpSpPr>
      <p:grpSpPr>
        <a:xfrm>
          <a:off x="0" y="0"/>
          <a:ext cx="0" cy="0"/>
          <a:chOff x="0" y="0"/>
          <a:chExt cx="0" cy="0"/>
        </a:xfrm>
      </p:grpSpPr>
      <p:sp>
        <p:nvSpPr>
          <p:cNvPr id="65" name="Google Shape;65;p10"/>
          <p:cNvSpPr txBox="1"/>
          <p:nvPr>
            <p:ph type="title"/>
          </p:nvPr>
        </p:nvSpPr>
        <p:spPr>
          <a:xfrm>
            <a:off x="1472942" y="2018400"/>
            <a:ext cx="6897000" cy="7064400"/>
          </a:xfrm>
          <a:prstGeom prst="rect">
            <a:avLst/>
          </a:prstGeom>
          <a:noFill/>
          <a:ln>
            <a:noFill/>
          </a:ln>
        </p:spPr>
        <p:txBody>
          <a:bodyPr anchorCtr="0" anchor="b" bIns="63550" lIns="127125" spcFirstLastPara="1" rIns="127125" wrap="square" tIns="63550">
            <a:normAutofit/>
          </a:bodyPr>
          <a:lstStyle>
            <a:lvl1pPr lvl="0" algn="l">
              <a:lnSpc>
                <a:spcPct val="90000"/>
              </a:lnSpc>
              <a:spcBef>
                <a:spcPts val="0"/>
              </a:spcBef>
              <a:spcAft>
                <a:spcPts val="0"/>
              </a:spcAft>
              <a:buClr>
                <a:schemeClr val="dk1"/>
              </a:buClr>
              <a:buSzPts val="6762"/>
              <a:buFont typeface="Calibri"/>
              <a:buNone/>
              <a:defRPr sz="6761"/>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66" name="Google Shape;66;p10"/>
          <p:cNvSpPr txBox="1"/>
          <p:nvPr>
            <p:ph idx="1" type="body"/>
          </p:nvPr>
        </p:nvSpPr>
        <p:spPr>
          <a:xfrm>
            <a:off x="9090998" y="4359196"/>
            <a:ext cx="10825800" cy="21515700"/>
          </a:xfrm>
          <a:prstGeom prst="rect">
            <a:avLst/>
          </a:prstGeom>
          <a:noFill/>
          <a:ln>
            <a:noFill/>
          </a:ln>
        </p:spPr>
        <p:txBody>
          <a:bodyPr anchorCtr="0" anchor="t" bIns="63550" lIns="127125" spcFirstLastPara="1" rIns="127125" wrap="square" tIns="63550">
            <a:normAutofit/>
          </a:bodyPr>
          <a:lstStyle>
            <a:lvl1pPr indent="-657975" lvl="0" marL="457200" algn="l">
              <a:lnSpc>
                <a:spcPct val="90000"/>
              </a:lnSpc>
              <a:spcBef>
                <a:spcPts val="2112"/>
              </a:spcBef>
              <a:spcAft>
                <a:spcPts val="0"/>
              </a:spcAft>
              <a:buClr>
                <a:schemeClr val="dk1"/>
              </a:buClr>
              <a:buSzPts val="6762"/>
              <a:buChar char="•"/>
              <a:defRPr sz="6761"/>
            </a:lvl1pPr>
            <a:lvl2pPr indent="-604292" lvl="1" marL="914400" algn="l">
              <a:lnSpc>
                <a:spcPct val="90000"/>
              </a:lnSpc>
              <a:spcBef>
                <a:spcPts val="1057"/>
              </a:spcBef>
              <a:spcAft>
                <a:spcPts val="0"/>
              </a:spcAft>
              <a:buClr>
                <a:schemeClr val="dk1"/>
              </a:buClr>
              <a:buSzPts val="5916"/>
              <a:buChar char="•"/>
              <a:defRPr sz="5916"/>
            </a:lvl2pPr>
            <a:lvl3pPr indent="-550345" lvl="2" marL="1371600" algn="l">
              <a:lnSpc>
                <a:spcPct val="90000"/>
              </a:lnSpc>
              <a:spcBef>
                <a:spcPts val="1057"/>
              </a:spcBef>
              <a:spcAft>
                <a:spcPts val="0"/>
              </a:spcAft>
              <a:buClr>
                <a:schemeClr val="dk1"/>
              </a:buClr>
              <a:buSzPts val="5067"/>
              <a:buChar char="•"/>
              <a:defRPr sz="5066"/>
            </a:lvl3pPr>
            <a:lvl4pPr indent="-496750" lvl="3" marL="1828800" algn="l">
              <a:lnSpc>
                <a:spcPct val="90000"/>
              </a:lnSpc>
              <a:spcBef>
                <a:spcPts val="1057"/>
              </a:spcBef>
              <a:spcAft>
                <a:spcPts val="0"/>
              </a:spcAft>
              <a:buClr>
                <a:schemeClr val="dk1"/>
              </a:buClr>
              <a:buSzPts val="4223"/>
              <a:buChar char="•"/>
              <a:defRPr sz="4222"/>
            </a:lvl4pPr>
            <a:lvl5pPr indent="-496750" lvl="4" marL="2286000" algn="l">
              <a:lnSpc>
                <a:spcPct val="90000"/>
              </a:lnSpc>
              <a:spcBef>
                <a:spcPts val="1057"/>
              </a:spcBef>
              <a:spcAft>
                <a:spcPts val="0"/>
              </a:spcAft>
              <a:buClr>
                <a:schemeClr val="dk1"/>
              </a:buClr>
              <a:buSzPts val="4223"/>
              <a:buChar char="•"/>
              <a:defRPr sz="4222"/>
            </a:lvl5pPr>
            <a:lvl6pPr indent="-496750" lvl="5" marL="2743200" algn="l">
              <a:lnSpc>
                <a:spcPct val="90000"/>
              </a:lnSpc>
              <a:spcBef>
                <a:spcPts val="1057"/>
              </a:spcBef>
              <a:spcAft>
                <a:spcPts val="0"/>
              </a:spcAft>
              <a:buClr>
                <a:schemeClr val="dk1"/>
              </a:buClr>
              <a:buSzPts val="4223"/>
              <a:buChar char="•"/>
              <a:defRPr sz="4222"/>
            </a:lvl6pPr>
            <a:lvl7pPr indent="-496750" lvl="6" marL="3200400" algn="l">
              <a:lnSpc>
                <a:spcPct val="90000"/>
              </a:lnSpc>
              <a:spcBef>
                <a:spcPts val="1057"/>
              </a:spcBef>
              <a:spcAft>
                <a:spcPts val="0"/>
              </a:spcAft>
              <a:buClr>
                <a:schemeClr val="dk1"/>
              </a:buClr>
              <a:buSzPts val="4223"/>
              <a:buChar char="•"/>
              <a:defRPr sz="4222"/>
            </a:lvl7pPr>
            <a:lvl8pPr indent="-496750" lvl="7" marL="3657600" algn="l">
              <a:lnSpc>
                <a:spcPct val="90000"/>
              </a:lnSpc>
              <a:spcBef>
                <a:spcPts val="1057"/>
              </a:spcBef>
              <a:spcAft>
                <a:spcPts val="0"/>
              </a:spcAft>
              <a:buClr>
                <a:schemeClr val="dk1"/>
              </a:buClr>
              <a:buSzPts val="4223"/>
              <a:buChar char="•"/>
              <a:defRPr sz="4222"/>
            </a:lvl8pPr>
            <a:lvl9pPr indent="-496750" lvl="8" marL="4114800" algn="l">
              <a:lnSpc>
                <a:spcPct val="90000"/>
              </a:lnSpc>
              <a:spcBef>
                <a:spcPts val="1057"/>
              </a:spcBef>
              <a:spcAft>
                <a:spcPts val="0"/>
              </a:spcAft>
              <a:buClr>
                <a:schemeClr val="dk1"/>
              </a:buClr>
              <a:buSzPts val="4223"/>
              <a:buChar char="•"/>
              <a:defRPr sz="4222"/>
            </a:lvl9pPr>
          </a:lstStyle>
          <a:p/>
        </p:txBody>
      </p:sp>
      <p:sp>
        <p:nvSpPr>
          <p:cNvPr id="67" name="Google Shape;67;p10"/>
          <p:cNvSpPr txBox="1"/>
          <p:nvPr>
            <p:ph idx="2" type="body"/>
          </p:nvPr>
        </p:nvSpPr>
        <p:spPr>
          <a:xfrm>
            <a:off x="1472942" y="9082799"/>
            <a:ext cx="6897000" cy="16827000"/>
          </a:xfrm>
          <a:prstGeom prst="rect">
            <a:avLst/>
          </a:prstGeom>
          <a:noFill/>
          <a:ln>
            <a:noFill/>
          </a:ln>
        </p:spPr>
        <p:txBody>
          <a:bodyPr anchorCtr="0" anchor="t" bIns="63550" lIns="127125" spcFirstLastPara="1" rIns="127125" wrap="square" tIns="63550">
            <a:normAutofit/>
          </a:bodyPr>
          <a:lstStyle>
            <a:lvl1pPr indent="-228600" lvl="0" marL="457200" algn="l">
              <a:lnSpc>
                <a:spcPct val="90000"/>
              </a:lnSpc>
              <a:spcBef>
                <a:spcPts val="2112"/>
              </a:spcBef>
              <a:spcAft>
                <a:spcPts val="0"/>
              </a:spcAft>
              <a:buClr>
                <a:schemeClr val="dk1"/>
              </a:buClr>
              <a:buSzPts val="3377"/>
              <a:buNone/>
              <a:defRPr sz="3377"/>
            </a:lvl1pPr>
            <a:lvl2pPr indent="-228600" lvl="1" marL="914400" algn="l">
              <a:lnSpc>
                <a:spcPct val="90000"/>
              </a:lnSpc>
              <a:spcBef>
                <a:spcPts val="1057"/>
              </a:spcBef>
              <a:spcAft>
                <a:spcPts val="0"/>
              </a:spcAft>
              <a:buClr>
                <a:schemeClr val="dk1"/>
              </a:buClr>
              <a:buSzPts val="2956"/>
              <a:buNone/>
              <a:defRPr sz="2956"/>
            </a:lvl2pPr>
            <a:lvl3pPr indent="-228600" lvl="2" marL="1371600" algn="l">
              <a:lnSpc>
                <a:spcPct val="90000"/>
              </a:lnSpc>
              <a:spcBef>
                <a:spcPts val="1057"/>
              </a:spcBef>
              <a:spcAft>
                <a:spcPts val="0"/>
              </a:spcAft>
              <a:buClr>
                <a:schemeClr val="dk1"/>
              </a:buClr>
              <a:buSzPts val="2535"/>
              <a:buNone/>
              <a:defRPr sz="2534"/>
            </a:lvl3pPr>
            <a:lvl4pPr indent="-228600" lvl="3" marL="1828800" algn="l">
              <a:lnSpc>
                <a:spcPct val="90000"/>
              </a:lnSpc>
              <a:spcBef>
                <a:spcPts val="1057"/>
              </a:spcBef>
              <a:spcAft>
                <a:spcPts val="0"/>
              </a:spcAft>
              <a:buClr>
                <a:schemeClr val="dk1"/>
              </a:buClr>
              <a:buSzPts val="2112"/>
              <a:buNone/>
              <a:defRPr sz="2112"/>
            </a:lvl4pPr>
            <a:lvl5pPr indent="-228600" lvl="4" marL="2286000" algn="l">
              <a:lnSpc>
                <a:spcPct val="90000"/>
              </a:lnSpc>
              <a:spcBef>
                <a:spcPts val="1057"/>
              </a:spcBef>
              <a:spcAft>
                <a:spcPts val="0"/>
              </a:spcAft>
              <a:buClr>
                <a:schemeClr val="dk1"/>
              </a:buClr>
              <a:buSzPts val="2112"/>
              <a:buNone/>
              <a:defRPr sz="2112"/>
            </a:lvl5pPr>
            <a:lvl6pPr indent="-228600" lvl="5" marL="2743200" algn="l">
              <a:lnSpc>
                <a:spcPct val="90000"/>
              </a:lnSpc>
              <a:spcBef>
                <a:spcPts val="1057"/>
              </a:spcBef>
              <a:spcAft>
                <a:spcPts val="0"/>
              </a:spcAft>
              <a:buClr>
                <a:schemeClr val="dk1"/>
              </a:buClr>
              <a:buSzPts val="2112"/>
              <a:buNone/>
              <a:defRPr sz="2112"/>
            </a:lvl6pPr>
            <a:lvl7pPr indent="-228600" lvl="6" marL="3200400" algn="l">
              <a:lnSpc>
                <a:spcPct val="90000"/>
              </a:lnSpc>
              <a:spcBef>
                <a:spcPts val="1057"/>
              </a:spcBef>
              <a:spcAft>
                <a:spcPts val="0"/>
              </a:spcAft>
              <a:buClr>
                <a:schemeClr val="dk1"/>
              </a:buClr>
              <a:buSzPts val="2112"/>
              <a:buNone/>
              <a:defRPr sz="2112"/>
            </a:lvl7pPr>
            <a:lvl8pPr indent="-228600" lvl="7" marL="3657600" algn="l">
              <a:lnSpc>
                <a:spcPct val="90000"/>
              </a:lnSpc>
              <a:spcBef>
                <a:spcPts val="1057"/>
              </a:spcBef>
              <a:spcAft>
                <a:spcPts val="0"/>
              </a:spcAft>
              <a:buClr>
                <a:schemeClr val="dk1"/>
              </a:buClr>
              <a:buSzPts val="2112"/>
              <a:buNone/>
              <a:defRPr sz="2112"/>
            </a:lvl8pPr>
            <a:lvl9pPr indent="-228600" lvl="8" marL="4114800" algn="l">
              <a:lnSpc>
                <a:spcPct val="90000"/>
              </a:lnSpc>
              <a:spcBef>
                <a:spcPts val="1057"/>
              </a:spcBef>
              <a:spcAft>
                <a:spcPts val="0"/>
              </a:spcAft>
              <a:buClr>
                <a:schemeClr val="dk1"/>
              </a:buClr>
              <a:buSzPts val="2112"/>
              <a:buNone/>
              <a:defRPr sz="2112"/>
            </a:lvl9pPr>
          </a:lstStyle>
          <a:p/>
        </p:txBody>
      </p:sp>
      <p:sp>
        <p:nvSpPr>
          <p:cNvPr id="68" name="Google Shape;68;p10"/>
          <p:cNvSpPr txBox="1"/>
          <p:nvPr>
            <p:ph idx="10" type="dt"/>
          </p:nvPr>
        </p:nvSpPr>
        <p:spPr>
          <a:xfrm>
            <a:off x="1470153" y="28061371"/>
            <a:ext cx="4811400" cy="16119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69" name="Google Shape;69;p10"/>
          <p:cNvSpPr txBox="1"/>
          <p:nvPr>
            <p:ph idx="11" type="ftr"/>
          </p:nvPr>
        </p:nvSpPr>
        <p:spPr>
          <a:xfrm>
            <a:off x="7083462" y="28061371"/>
            <a:ext cx="7217100" cy="16119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70" name="Google Shape;70;p10"/>
          <p:cNvSpPr txBox="1"/>
          <p:nvPr>
            <p:ph idx="12" type="sldNum"/>
          </p:nvPr>
        </p:nvSpPr>
        <p:spPr>
          <a:xfrm>
            <a:off x="15102463" y="28061371"/>
            <a:ext cx="4811400" cy="16119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2534"/>
            </a:lvl1pPr>
            <a:lvl2pPr indent="0" lvl="1" marL="0" algn="r">
              <a:spcBef>
                <a:spcPts val="0"/>
              </a:spcBef>
              <a:buNone/>
              <a:defRPr sz="2534"/>
            </a:lvl2pPr>
            <a:lvl3pPr indent="0" lvl="2" marL="0" algn="r">
              <a:spcBef>
                <a:spcPts val="0"/>
              </a:spcBef>
              <a:buNone/>
              <a:defRPr sz="2534"/>
            </a:lvl3pPr>
            <a:lvl4pPr indent="0" lvl="3" marL="0" algn="r">
              <a:spcBef>
                <a:spcPts val="0"/>
              </a:spcBef>
              <a:buNone/>
              <a:defRPr sz="2534"/>
            </a:lvl4pPr>
            <a:lvl5pPr indent="0" lvl="4" marL="0" algn="r">
              <a:spcBef>
                <a:spcPts val="0"/>
              </a:spcBef>
              <a:buNone/>
              <a:defRPr sz="2534"/>
            </a:lvl5pPr>
            <a:lvl6pPr indent="0" lvl="5" marL="0" algn="r">
              <a:spcBef>
                <a:spcPts val="0"/>
              </a:spcBef>
              <a:buNone/>
              <a:defRPr sz="2534"/>
            </a:lvl6pPr>
            <a:lvl7pPr indent="0" lvl="6" marL="0" algn="r">
              <a:spcBef>
                <a:spcPts val="0"/>
              </a:spcBef>
              <a:buNone/>
              <a:defRPr sz="2534"/>
            </a:lvl7pPr>
            <a:lvl8pPr indent="0" lvl="7" marL="0" algn="r">
              <a:spcBef>
                <a:spcPts val="0"/>
              </a:spcBef>
              <a:buNone/>
              <a:defRPr sz="2534"/>
            </a:lvl8pPr>
            <a:lvl9pPr indent="0" lvl="8" marL="0" algn="r">
              <a:spcBef>
                <a:spcPts val="0"/>
              </a:spcBef>
              <a:buNone/>
              <a:defRPr sz="2534"/>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çıklama Yazılı Resim" type="picTx">
  <p:cSld name="PICTURE_WITH_CAPTION_TEXT">
    <p:spTree>
      <p:nvGrpSpPr>
        <p:cNvPr id="71" name="Shape 71"/>
        <p:cNvGrpSpPr/>
        <p:nvPr/>
      </p:nvGrpSpPr>
      <p:grpSpPr>
        <a:xfrm>
          <a:off x="0" y="0"/>
          <a:ext cx="0" cy="0"/>
          <a:chOff x="0" y="0"/>
          <a:chExt cx="0" cy="0"/>
        </a:xfrm>
      </p:grpSpPr>
      <p:sp>
        <p:nvSpPr>
          <p:cNvPr id="72" name="Google Shape;72;p11"/>
          <p:cNvSpPr txBox="1"/>
          <p:nvPr>
            <p:ph type="title"/>
          </p:nvPr>
        </p:nvSpPr>
        <p:spPr>
          <a:xfrm>
            <a:off x="1472942" y="2018400"/>
            <a:ext cx="6897000" cy="7064400"/>
          </a:xfrm>
          <a:prstGeom prst="rect">
            <a:avLst/>
          </a:prstGeom>
          <a:noFill/>
          <a:ln>
            <a:noFill/>
          </a:ln>
        </p:spPr>
        <p:txBody>
          <a:bodyPr anchorCtr="0" anchor="b" bIns="63550" lIns="127125" spcFirstLastPara="1" rIns="127125" wrap="square" tIns="63550">
            <a:normAutofit/>
          </a:bodyPr>
          <a:lstStyle>
            <a:lvl1pPr lvl="0" algn="l">
              <a:lnSpc>
                <a:spcPct val="90000"/>
              </a:lnSpc>
              <a:spcBef>
                <a:spcPts val="0"/>
              </a:spcBef>
              <a:spcAft>
                <a:spcPts val="0"/>
              </a:spcAft>
              <a:buClr>
                <a:schemeClr val="dk1"/>
              </a:buClr>
              <a:buSzPts val="6762"/>
              <a:buFont typeface="Calibri"/>
              <a:buNone/>
              <a:defRPr sz="6761"/>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73" name="Google Shape;73;p11"/>
          <p:cNvSpPr/>
          <p:nvPr>
            <p:ph idx="2" type="pic"/>
          </p:nvPr>
        </p:nvSpPr>
        <p:spPr>
          <a:xfrm>
            <a:off x="9090998" y="4359196"/>
            <a:ext cx="10825800" cy="21515700"/>
          </a:xfrm>
          <a:prstGeom prst="rect">
            <a:avLst/>
          </a:prstGeom>
          <a:noFill/>
          <a:ln>
            <a:noFill/>
          </a:ln>
        </p:spPr>
      </p:sp>
      <p:sp>
        <p:nvSpPr>
          <p:cNvPr id="74" name="Google Shape;74;p11"/>
          <p:cNvSpPr txBox="1"/>
          <p:nvPr>
            <p:ph idx="1" type="body"/>
          </p:nvPr>
        </p:nvSpPr>
        <p:spPr>
          <a:xfrm>
            <a:off x="1472942" y="9082799"/>
            <a:ext cx="6897000" cy="16827000"/>
          </a:xfrm>
          <a:prstGeom prst="rect">
            <a:avLst/>
          </a:prstGeom>
          <a:noFill/>
          <a:ln>
            <a:noFill/>
          </a:ln>
        </p:spPr>
        <p:txBody>
          <a:bodyPr anchorCtr="0" anchor="t" bIns="63550" lIns="127125" spcFirstLastPara="1" rIns="127125" wrap="square" tIns="63550">
            <a:normAutofit/>
          </a:bodyPr>
          <a:lstStyle>
            <a:lvl1pPr indent="-228600" lvl="0" marL="457200" algn="l">
              <a:lnSpc>
                <a:spcPct val="90000"/>
              </a:lnSpc>
              <a:spcBef>
                <a:spcPts val="2112"/>
              </a:spcBef>
              <a:spcAft>
                <a:spcPts val="0"/>
              </a:spcAft>
              <a:buClr>
                <a:schemeClr val="dk1"/>
              </a:buClr>
              <a:buSzPts val="3377"/>
              <a:buNone/>
              <a:defRPr sz="3377"/>
            </a:lvl1pPr>
            <a:lvl2pPr indent="-228600" lvl="1" marL="914400" algn="l">
              <a:lnSpc>
                <a:spcPct val="90000"/>
              </a:lnSpc>
              <a:spcBef>
                <a:spcPts val="1057"/>
              </a:spcBef>
              <a:spcAft>
                <a:spcPts val="0"/>
              </a:spcAft>
              <a:buClr>
                <a:schemeClr val="dk1"/>
              </a:buClr>
              <a:buSzPts val="2956"/>
              <a:buNone/>
              <a:defRPr sz="2956"/>
            </a:lvl2pPr>
            <a:lvl3pPr indent="-228600" lvl="2" marL="1371600" algn="l">
              <a:lnSpc>
                <a:spcPct val="90000"/>
              </a:lnSpc>
              <a:spcBef>
                <a:spcPts val="1057"/>
              </a:spcBef>
              <a:spcAft>
                <a:spcPts val="0"/>
              </a:spcAft>
              <a:buClr>
                <a:schemeClr val="dk1"/>
              </a:buClr>
              <a:buSzPts val="2535"/>
              <a:buNone/>
              <a:defRPr sz="2534"/>
            </a:lvl3pPr>
            <a:lvl4pPr indent="-228600" lvl="3" marL="1828800" algn="l">
              <a:lnSpc>
                <a:spcPct val="90000"/>
              </a:lnSpc>
              <a:spcBef>
                <a:spcPts val="1057"/>
              </a:spcBef>
              <a:spcAft>
                <a:spcPts val="0"/>
              </a:spcAft>
              <a:buClr>
                <a:schemeClr val="dk1"/>
              </a:buClr>
              <a:buSzPts val="2112"/>
              <a:buNone/>
              <a:defRPr sz="2112"/>
            </a:lvl4pPr>
            <a:lvl5pPr indent="-228600" lvl="4" marL="2286000" algn="l">
              <a:lnSpc>
                <a:spcPct val="90000"/>
              </a:lnSpc>
              <a:spcBef>
                <a:spcPts val="1057"/>
              </a:spcBef>
              <a:spcAft>
                <a:spcPts val="0"/>
              </a:spcAft>
              <a:buClr>
                <a:schemeClr val="dk1"/>
              </a:buClr>
              <a:buSzPts val="2112"/>
              <a:buNone/>
              <a:defRPr sz="2112"/>
            </a:lvl5pPr>
            <a:lvl6pPr indent="-228600" lvl="5" marL="2743200" algn="l">
              <a:lnSpc>
                <a:spcPct val="90000"/>
              </a:lnSpc>
              <a:spcBef>
                <a:spcPts val="1057"/>
              </a:spcBef>
              <a:spcAft>
                <a:spcPts val="0"/>
              </a:spcAft>
              <a:buClr>
                <a:schemeClr val="dk1"/>
              </a:buClr>
              <a:buSzPts val="2112"/>
              <a:buNone/>
              <a:defRPr sz="2112"/>
            </a:lvl6pPr>
            <a:lvl7pPr indent="-228600" lvl="6" marL="3200400" algn="l">
              <a:lnSpc>
                <a:spcPct val="90000"/>
              </a:lnSpc>
              <a:spcBef>
                <a:spcPts val="1057"/>
              </a:spcBef>
              <a:spcAft>
                <a:spcPts val="0"/>
              </a:spcAft>
              <a:buClr>
                <a:schemeClr val="dk1"/>
              </a:buClr>
              <a:buSzPts val="2112"/>
              <a:buNone/>
              <a:defRPr sz="2112"/>
            </a:lvl7pPr>
            <a:lvl8pPr indent="-228600" lvl="7" marL="3657600" algn="l">
              <a:lnSpc>
                <a:spcPct val="90000"/>
              </a:lnSpc>
              <a:spcBef>
                <a:spcPts val="1057"/>
              </a:spcBef>
              <a:spcAft>
                <a:spcPts val="0"/>
              </a:spcAft>
              <a:buClr>
                <a:schemeClr val="dk1"/>
              </a:buClr>
              <a:buSzPts val="2112"/>
              <a:buNone/>
              <a:defRPr sz="2112"/>
            </a:lvl8pPr>
            <a:lvl9pPr indent="-228600" lvl="8" marL="4114800" algn="l">
              <a:lnSpc>
                <a:spcPct val="90000"/>
              </a:lnSpc>
              <a:spcBef>
                <a:spcPts val="1057"/>
              </a:spcBef>
              <a:spcAft>
                <a:spcPts val="0"/>
              </a:spcAft>
              <a:buClr>
                <a:schemeClr val="dk1"/>
              </a:buClr>
              <a:buSzPts val="2112"/>
              <a:buNone/>
              <a:defRPr sz="2112"/>
            </a:lvl9pPr>
          </a:lstStyle>
          <a:p/>
        </p:txBody>
      </p:sp>
      <p:sp>
        <p:nvSpPr>
          <p:cNvPr id="75" name="Google Shape;75;p11"/>
          <p:cNvSpPr txBox="1"/>
          <p:nvPr>
            <p:ph idx="10" type="dt"/>
          </p:nvPr>
        </p:nvSpPr>
        <p:spPr>
          <a:xfrm>
            <a:off x="1470153" y="28061371"/>
            <a:ext cx="4811400" cy="1611900"/>
          </a:xfrm>
          <a:prstGeom prst="rect">
            <a:avLst/>
          </a:prstGeom>
          <a:noFill/>
          <a:ln>
            <a:noFill/>
          </a:ln>
        </p:spPr>
        <p:txBody>
          <a:bodyPr anchorCtr="0" anchor="ctr" bIns="63550" lIns="127125" spcFirstLastPara="1" rIns="127125" wrap="square" tIns="63550">
            <a:noAutofit/>
          </a:bodyPr>
          <a:lstStyle>
            <a:lvl1pPr lvl="0" algn="l">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76" name="Google Shape;76;p11"/>
          <p:cNvSpPr txBox="1"/>
          <p:nvPr>
            <p:ph idx="11" type="ftr"/>
          </p:nvPr>
        </p:nvSpPr>
        <p:spPr>
          <a:xfrm>
            <a:off x="7083462" y="28061371"/>
            <a:ext cx="7217100" cy="1611900"/>
          </a:xfrm>
          <a:prstGeom prst="rect">
            <a:avLst/>
          </a:prstGeom>
          <a:noFill/>
          <a:ln>
            <a:noFill/>
          </a:ln>
        </p:spPr>
        <p:txBody>
          <a:bodyPr anchorCtr="0" anchor="ctr" bIns="63550" lIns="127125" spcFirstLastPara="1" rIns="127125" wrap="square" tIns="63550">
            <a:noAutofit/>
          </a:bodyPr>
          <a:lstStyle>
            <a:lvl1pPr lvl="0" algn="ctr">
              <a:spcBef>
                <a:spcPts val="0"/>
              </a:spcBef>
              <a:spcAft>
                <a:spcPts val="0"/>
              </a:spcAft>
              <a:buSzPts val="1947"/>
              <a:buNone/>
              <a:defRPr sz="2534"/>
            </a:lvl1pPr>
            <a:lvl2pPr lvl="1" algn="l">
              <a:spcBef>
                <a:spcPts val="0"/>
              </a:spcBef>
              <a:spcAft>
                <a:spcPts val="0"/>
              </a:spcAft>
              <a:buSzPts val="1947"/>
              <a:buNone/>
              <a:defRPr sz="5204"/>
            </a:lvl2pPr>
            <a:lvl3pPr lvl="2" algn="l">
              <a:spcBef>
                <a:spcPts val="0"/>
              </a:spcBef>
              <a:spcAft>
                <a:spcPts val="0"/>
              </a:spcAft>
              <a:buSzPts val="1947"/>
              <a:buNone/>
              <a:defRPr sz="5204"/>
            </a:lvl3pPr>
            <a:lvl4pPr lvl="3" algn="l">
              <a:spcBef>
                <a:spcPts val="0"/>
              </a:spcBef>
              <a:spcAft>
                <a:spcPts val="0"/>
              </a:spcAft>
              <a:buSzPts val="1947"/>
              <a:buNone/>
              <a:defRPr sz="5204"/>
            </a:lvl4pPr>
            <a:lvl5pPr lvl="4" algn="l">
              <a:spcBef>
                <a:spcPts val="0"/>
              </a:spcBef>
              <a:spcAft>
                <a:spcPts val="0"/>
              </a:spcAft>
              <a:buSzPts val="1947"/>
              <a:buNone/>
              <a:defRPr sz="5204"/>
            </a:lvl5pPr>
            <a:lvl6pPr lvl="5" algn="l">
              <a:spcBef>
                <a:spcPts val="0"/>
              </a:spcBef>
              <a:spcAft>
                <a:spcPts val="0"/>
              </a:spcAft>
              <a:buSzPts val="1947"/>
              <a:buNone/>
              <a:defRPr sz="5204"/>
            </a:lvl6pPr>
            <a:lvl7pPr lvl="6" algn="l">
              <a:spcBef>
                <a:spcPts val="0"/>
              </a:spcBef>
              <a:spcAft>
                <a:spcPts val="0"/>
              </a:spcAft>
              <a:buSzPts val="1947"/>
              <a:buNone/>
              <a:defRPr sz="5204"/>
            </a:lvl7pPr>
            <a:lvl8pPr lvl="7" algn="l">
              <a:spcBef>
                <a:spcPts val="0"/>
              </a:spcBef>
              <a:spcAft>
                <a:spcPts val="0"/>
              </a:spcAft>
              <a:buSzPts val="1947"/>
              <a:buNone/>
              <a:defRPr sz="5204"/>
            </a:lvl8pPr>
            <a:lvl9pPr lvl="8" algn="l">
              <a:spcBef>
                <a:spcPts val="0"/>
              </a:spcBef>
              <a:spcAft>
                <a:spcPts val="0"/>
              </a:spcAft>
              <a:buSzPts val="1947"/>
              <a:buNone/>
              <a:defRPr sz="5204"/>
            </a:lvl9pPr>
          </a:lstStyle>
          <a:p/>
        </p:txBody>
      </p:sp>
      <p:sp>
        <p:nvSpPr>
          <p:cNvPr id="77" name="Google Shape;77;p11"/>
          <p:cNvSpPr txBox="1"/>
          <p:nvPr>
            <p:ph idx="12" type="sldNum"/>
          </p:nvPr>
        </p:nvSpPr>
        <p:spPr>
          <a:xfrm>
            <a:off x="15102463" y="28061371"/>
            <a:ext cx="4811400" cy="1611900"/>
          </a:xfrm>
          <a:prstGeom prst="rect">
            <a:avLst/>
          </a:prstGeom>
          <a:noFill/>
          <a:ln>
            <a:noFill/>
          </a:ln>
        </p:spPr>
        <p:txBody>
          <a:bodyPr anchorCtr="0" anchor="ctr" bIns="63550" lIns="127125" spcFirstLastPara="1" rIns="127125" wrap="square" tIns="63550">
            <a:noAutofit/>
          </a:bodyPr>
          <a:lstStyle>
            <a:lvl1pPr indent="0" lvl="0" marL="0" algn="r">
              <a:spcBef>
                <a:spcPts val="0"/>
              </a:spcBef>
              <a:buNone/>
              <a:defRPr sz="2534"/>
            </a:lvl1pPr>
            <a:lvl2pPr indent="0" lvl="1" marL="0" algn="r">
              <a:spcBef>
                <a:spcPts val="0"/>
              </a:spcBef>
              <a:buNone/>
              <a:defRPr sz="2534"/>
            </a:lvl2pPr>
            <a:lvl3pPr indent="0" lvl="2" marL="0" algn="r">
              <a:spcBef>
                <a:spcPts val="0"/>
              </a:spcBef>
              <a:buNone/>
              <a:defRPr sz="2534"/>
            </a:lvl3pPr>
            <a:lvl4pPr indent="0" lvl="3" marL="0" algn="r">
              <a:spcBef>
                <a:spcPts val="0"/>
              </a:spcBef>
              <a:buNone/>
              <a:defRPr sz="2534"/>
            </a:lvl4pPr>
            <a:lvl5pPr indent="0" lvl="4" marL="0" algn="r">
              <a:spcBef>
                <a:spcPts val="0"/>
              </a:spcBef>
              <a:buNone/>
              <a:defRPr sz="2534"/>
            </a:lvl5pPr>
            <a:lvl6pPr indent="0" lvl="5" marL="0" algn="r">
              <a:spcBef>
                <a:spcPts val="0"/>
              </a:spcBef>
              <a:buNone/>
              <a:defRPr sz="2534"/>
            </a:lvl6pPr>
            <a:lvl7pPr indent="0" lvl="6" marL="0" algn="r">
              <a:spcBef>
                <a:spcPts val="0"/>
              </a:spcBef>
              <a:buNone/>
              <a:defRPr sz="2534"/>
            </a:lvl7pPr>
            <a:lvl8pPr indent="0" lvl="7" marL="0" algn="r">
              <a:spcBef>
                <a:spcPts val="0"/>
              </a:spcBef>
              <a:buNone/>
              <a:defRPr sz="2534"/>
            </a:lvl8pPr>
            <a:lvl9pPr indent="0" lvl="8" marL="0" algn="r">
              <a:spcBef>
                <a:spcPts val="0"/>
              </a:spcBef>
              <a:buNone/>
              <a:defRPr sz="2534"/>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2" Type="http://schemas.openxmlformats.org/officeDocument/2006/relationships/theme" Target="../theme/theme2.xml"/><Relationship Id="rId9" Type="http://schemas.openxmlformats.org/officeDocument/2006/relationships/slideLayout" Target="../slideLayouts/slideLayout31.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
          <p:cNvSpPr txBox="1"/>
          <p:nvPr>
            <p:ph type="title"/>
          </p:nvPr>
        </p:nvSpPr>
        <p:spPr>
          <a:xfrm>
            <a:off x="1470156" y="1611922"/>
            <a:ext cx="18443700" cy="5852100"/>
          </a:xfrm>
          <a:prstGeom prst="rect">
            <a:avLst/>
          </a:prstGeom>
          <a:noFill/>
          <a:ln>
            <a:noFill/>
          </a:ln>
        </p:spPr>
        <p:txBody>
          <a:bodyPr anchorCtr="0" anchor="ctr" bIns="63550" lIns="127125" spcFirstLastPara="1" rIns="127125" wrap="square" tIns="63550">
            <a:normAutofit/>
          </a:bodyPr>
          <a:lstStyle>
            <a:lvl1pPr lvl="0" marR="0" rtl="0" algn="l">
              <a:lnSpc>
                <a:spcPct val="90000"/>
              </a:lnSpc>
              <a:spcBef>
                <a:spcPts val="0"/>
              </a:spcBef>
              <a:spcAft>
                <a:spcPts val="0"/>
              </a:spcAft>
              <a:buClr>
                <a:schemeClr val="dk1"/>
              </a:buClr>
              <a:buSzPts val="9295"/>
              <a:buFont typeface="Calibri"/>
              <a:buNone/>
              <a:defRPr b="0" i="0" sz="9295" u="none" cap="none" strike="noStrike">
                <a:solidFill>
                  <a:schemeClr val="dk1"/>
                </a:solidFill>
                <a:latin typeface="Calibri"/>
                <a:ea typeface="Calibri"/>
                <a:cs typeface="Calibri"/>
                <a:sym typeface="Calibri"/>
              </a:defRPr>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11" name="Google Shape;11;p2"/>
          <p:cNvSpPr txBox="1"/>
          <p:nvPr>
            <p:ph idx="1" type="body"/>
          </p:nvPr>
        </p:nvSpPr>
        <p:spPr>
          <a:xfrm>
            <a:off x="1470156" y="8059585"/>
            <a:ext cx="18443700" cy="19209900"/>
          </a:xfrm>
          <a:prstGeom prst="rect">
            <a:avLst/>
          </a:prstGeom>
          <a:noFill/>
          <a:ln>
            <a:noFill/>
          </a:ln>
        </p:spPr>
        <p:txBody>
          <a:bodyPr anchorCtr="0" anchor="t" bIns="63550" lIns="127125" spcFirstLastPara="1" rIns="127125" wrap="square" tIns="63550">
            <a:normAutofit/>
          </a:bodyPr>
          <a:lstStyle>
            <a:lvl1pPr indent="-604292" lvl="0" marL="457200" marR="0" rtl="0" algn="l">
              <a:lnSpc>
                <a:spcPct val="90000"/>
              </a:lnSpc>
              <a:spcBef>
                <a:spcPts val="2112"/>
              </a:spcBef>
              <a:spcAft>
                <a:spcPts val="0"/>
              </a:spcAft>
              <a:buClr>
                <a:schemeClr val="dk1"/>
              </a:buClr>
              <a:buSzPts val="5916"/>
              <a:buFont typeface="Arial"/>
              <a:buChar char="•"/>
              <a:defRPr b="0" i="0" sz="5916" u="none" cap="none" strike="noStrike">
                <a:solidFill>
                  <a:schemeClr val="dk1"/>
                </a:solidFill>
                <a:latin typeface="Calibri"/>
                <a:ea typeface="Calibri"/>
                <a:cs typeface="Calibri"/>
                <a:sym typeface="Calibri"/>
              </a:defRPr>
            </a:lvl1pPr>
            <a:lvl2pPr indent="-550345" lvl="1" marL="914400" marR="0" rtl="0" algn="l">
              <a:lnSpc>
                <a:spcPct val="90000"/>
              </a:lnSpc>
              <a:spcBef>
                <a:spcPts val="1057"/>
              </a:spcBef>
              <a:spcAft>
                <a:spcPts val="0"/>
              </a:spcAft>
              <a:buClr>
                <a:schemeClr val="dk1"/>
              </a:buClr>
              <a:buSzPts val="5067"/>
              <a:buFont typeface="Arial"/>
              <a:buChar char="•"/>
              <a:defRPr b="0" i="0" sz="5066" u="none" cap="none" strike="noStrike">
                <a:solidFill>
                  <a:schemeClr val="dk1"/>
                </a:solidFill>
                <a:latin typeface="Calibri"/>
                <a:ea typeface="Calibri"/>
                <a:cs typeface="Calibri"/>
                <a:sym typeface="Calibri"/>
              </a:defRPr>
            </a:lvl2pPr>
            <a:lvl3pPr indent="-496750" lvl="2" marL="1371600" marR="0" rtl="0" algn="l">
              <a:lnSpc>
                <a:spcPct val="90000"/>
              </a:lnSpc>
              <a:spcBef>
                <a:spcPts val="1057"/>
              </a:spcBef>
              <a:spcAft>
                <a:spcPts val="0"/>
              </a:spcAft>
              <a:buClr>
                <a:schemeClr val="dk1"/>
              </a:buClr>
              <a:buSzPts val="4223"/>
              <a:buFont typeface="Arial"/>
              <a:buChar char="•"/>
              <a:defRPr b="0" i="0" sz="4222" u="none" cap="none" strike="noStrike">
                <a:solidFill>
                  <a:schemeClr val="dk1"/>
                </a:solidFill>
                <a:latin typeface="Calibri"/>
                <a:ea typeface="Calibri"/>
                <a:cs typeface="Calibri"/>
                <a:sym typeface="Calibri"/>
              </a:defRPr>
            </a:lvl3pPr>
            <a:lvl4pPr indent="-469908" lvl="3" marL="1828800" marR="0" rtl="0" algn="l">
              <a:lnSpc>
                <a:spcPct val="90000"/>
              </a:lnSpc>
              <a:spcBef>
                <a:spcPts val="1057"/>
              </a:spcBef>
              <a:spcAft>
                <a:spcPts val="0"/>
              </a:spcAft>
              <a:buClr>
                <a:schemeClr val="dk1"/>
              </a:buClr>
              <a:buSzPts val="3800"/>
              <a:buFont typeface="Arial"/>
              <a:buChar char="•"/>
              <a:defRPr b="0" i="0" sz="3800" u="none" cap="none" strike="noStrike">
                <a:solidFill>
                  <a:schemeClr val="dk1"/>
                </a:solidFill>
                <a:latin typeface="Calibri"/>
                <a:ea typeface="Calibri"/>
                <a:cs typeface="Calibri"/>
                <a:sym typeface="Calibri"/>
              </a:defRPr>
            </a:lvl4pPr>
            <a:lvl5pPr indent="-469908" lvl="4" marL="2286000" marR="0" rtl="0" algn="l">
              <a:lnSpc>
                <a:spcPct val="90000"/>
              </a:lnSpc>
              <a:spcBef>
                <a:spcPts val="1057"/>
              </a:spcBef>
              <a:spcAft>
                <a:spcPts val="0"/>
              </a:spcAft>
              <a:buClr>
                <a:schemeClr val="dk1"/>
              </a:buClr>
              <a:buSzPts val="3800"/>
              <a:buFont typeface="Arial"/>
              <a:buChar char="•"/>
              <a:defRPr b="0" i="0" sz="3800" u="none" cap="none" strike="noStrike">
                <a:solidFill>
                  <a:schemeClr val="dk1"/>
                </a:solidFill>
                <a:latin typeface="Calibri"/>
                <a:ea typeface="Calibri"/>
                <a:cs typeface="Calibri"/>
                <a:sym typeface="Calibri"/>
              </a:defRPr>
            </a:lvl5pPr>
            <a:lvl6pPr indent="-469908" lvl="5" marL="2743200" marR="0" rtl="0" algn="l">
              <a:lnSpc>
                <a:spcPct val="90000"/>
              </a:lnSpc>
              <a:spcBef>
                <a:spcPts val="1057"/>
              </a:spcBef>
              <a:spcAft>
                <a:spcPts val="0"/>
              </a:spcAft>
              <a:buClr>
                <a:schemeClr val="dk1"/>
              </a:buClr>
              <a:buSzPts val="3800"/>
              <a:buFont typeface="Arial"/>
              <a:buChar char="•"/>
              <a:defRPr b="0" i="0" sz="3800" u="none" cap="none" strike="noStrike">
                <a:solidFill>
                  <a:schemeClr val="dk1"/>
                </a:solidFill>
                <a:latin typeface="Calibri"/>
                <a:ea typeface="Calibri"/>
                <a:cs typeface="Calibri"/>
                <a:sym typeface="Calibri"/>
              </a:defRPr>
            </a:lvl6pPr>
            <a:lvl7pPr indent="-469908" lvl="6" marL="3200400" marR="0" rtl="0" algn="l">
              <a:lnSpc>
                <a:spcPct val="90000"/>
              </a:lnSpc>
              <a:spcBef>
                <a:spcPts val="1057"/>
              </a:spcBef>
              <a:spcAft>
                <a:spcPts val="0"/>
              </a:spcAft>
              <a:buClr>
                <a:schemeClr val="dk1"/>
              </a:buClr>
              <a:buSzPts val="3800"/>
              <a:buFont typeface="Arial"/>
              <a:buChar char="•"/>
              <a:defRPr b="0" i="0" sz="3800" u="none" cap="none" strike="noStrike">
                <a:solidFill>
                  <a:schemeClr val="dk1"/>
                </a:solidFill>
                <a:latin typeface="Calibri"/>
                <a:ea typeface="Calibri"/>
                <a:cs typeface="Calibri"/>
                <a:sym typeface="Calibri"/>
              </a:defRPr>
            </a:lvl7pPr>
            <a:lvl8pPr indent="-469908" lvl="7" marL="3657600" marR="0" rtl="0" algn="l">
              <a:lnSpc>
                <a:spcPct val="90000"/>
              </a:lnSpc>
              <a:spcBef>
                <a:spcPts val="1057"/>
              </a:spcBef>
              <a:spcAft>
                <a:spcPts val="0"/>
              </a:spcAft>
              <a:buClr>
                <a:schemeClr val="dk1"/>
              </a:buClr>
              <a:buSzPts val="3800"/>
              <a:buFont typeface="Arial"/>
              <a:buChar char="•"/>
              <a:defRPr b="0" i="0" sz="3800" u="none" cap="none" strike="noStrike">
                <a:solidFill>
                  <a:schemeClr val="dk1"/>
                </a:solidFill>
                <a:latin typeface="Calibri"/>
                <a:ea typeface="Calibri"/>
                <a:cs typeface="Calibri"/>
                <a:sym typeface="Calibri"/>
              </a:defRPr>
            </a:lvl8pPr>
            <a:lvl9pPr indent="-469908" lvl="8" marL="4114800" marR="0" rtl="0" algn="l">
              <a:lnSpc>
                <a:spcPct val="90000"/>
              </a:lnSpc>
              <a:spcBef>
                <a:spcPts val="1057"/>
              </a:spcBef>
              <a:spcAft>
                <a:spcPts val="0"/>
              </a:spcAft>
              <a:buClr>
                <a:schemeClr val="dk1"/>
              </a:buClr>
              <a:buSzPts val="3800"/>
              <a:buFont typeface="Arial"/>
              <a:buChar char="•"/>
              <a:defRPr b="0" i="0" sz="3800" u="none" cap="none" strike="noStrike">
                <a:solidFill>
                  <a:schemeClr val="dk1"/>
                </a:solidFill>
                <a:latin typeface="Calibri"/>
                <a:ea typeface="Calibri"/>
                <a:cs typeface="Calibri"/>
                <a:sym typeface="Calibri"/>
              </a:defRPr>
            </a:lvl9pPr>
          </a:lstStyle>
          <a:p/>
        </p:txBody>
      </p:sp>
      <p:sp>
        <p:nvSpPr>
          <p:cNvPr id="12" name="Google Shape;12;p2"/>
          <p:cNvSpPr txBox="1"/>
          <p:nvPr>
            <p:ph idx="10" type="dt"/>
          </p:nvPr>
        </p:nvSpPr>
        <p:spPr>
          <a:xfrm>
            <a:off x="1470153" y="28061371"/>
            <a:ext cx="4811400" cy="1611900"/>
          </a:xfrm>
          <a:prstGeom prst="rect">
            <a:avLst/>
          </a:prstGeom>
          <a:noFill/>
          <a:ln>
            <a:noFill/>
          </a:ln>
        </p:spPr>
        <p:txBody>
          <a:bodyPr anchorCtr="0" anchor="ctr" bIns="63550" lIns="127125" spcFirstLastPara="1" rIns="127125" wrap="square" tIns="63550">
            <a:noAutofit/>
          </a:bodyPr>
          <a:lstStyle>
            <a:lvl1pPr lvl="0" marR="0" rtl="0" algn="l">
              <a:spcBef>
                <a:spcPts val="0"/>
              </a:spcBef>
              <a:spcAft>
                <a:spcPts val="0"/>
              </a:spcAft>
              <a:buSzPts val="1947"/>
              <a:buNone/>
              <a:defRPr b="0" i="0" sz="2534" u="none" cap="none" strike="noStrike">
                <a:solidFill>
                  <a:srgbClr val="888888"/>
                </a:solidFill>
                <a:latin typeface="Calibri"/>
                <a:ea typeface="Calibri"/>
                <a:cs typeface="Calibri"/>
                <a:sym typeface="Calibri"/>
              </a:defRPr>
            </a:lvl1pPr>
            <a:lvl2pPr lvl="1"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2pPr>
            <a:lvl3pPr lvl="2"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3pPr>
            <a:lvl4pPr lvl="3"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4pPr>
            <a:lvl5pPr lvl="4"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5pPr>
            <a:lvl6pPr lvl="5"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6pPr>
            <a:lvl7pPr lvl="6"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7pPr>
            <a:lvl8pPr lvl="7"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8pPr>
            <a:lvl9pPr lvl="8"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9pPr>
          </a:lstStyle>
          <a:p/>
        </p:txBody>
      </p:sp>
      <p:sp>
        <p:nvSpPr>
          <p:cNvPr id="13" name="Google Shape;13;p2"/>
          <p:cNvSpPr txBox="1"/>
          <p:nvPr>
            <p:ph idx="11" type="ftr"/>
          </p:nvPr>
        </p:nvSpPr>
        <p:spPr>
          <a:xfrm>
            <a:off x="7083462" y="28061371"/>
            <a:ext cx="7217100" cy="1611900"/>
          </a:xfrm>
          <a:prstGeom prst="rect">
            <a:avLst/>
          </a:prstGeom>
          <a:noFill/>
          <a:ln>
            <a:noFill/>
          </a:ln>
        </p:spPr>
        <p:txBody>
          <a:bodyPr anchorCtr="0" anchor="ctr" bIns="63550" lIns="127125" spcFirstLastPara="1" rIns="127125" wrap="square" tIns="63550">
            <a:noAutofit/>
          </a:bodyPr>
          <a:lstStyle>
            <a:lvl1pPr lvl="0" marR="0" rtl="0" algn="ctr">
              <a:spcBef>
                <a:spcPts val="0"/>
              </a:spcBef>
              <a:spcAft>
                <a:spcPts val="0"/>
              </a:spcAft>
              <a:buSzPts val="1947"/>
              <a:buNone/>
              <a:defRPr b="0" i="0" sz="2534" u="none" cap="none" strike="noStrike">
                <a:solidFill>
                  <a:srgbClr val="888888"/>
                </a:solidFill>
                <a:latin typeface="Calibri"/>
                <a:ea typeface="Calibri"/>
                <a:cs typeface="Calibri"/>
                <a:sym typeface="Calibri"/>
              </a:defRPr>
            </a:lvl1pPr>
            <a:lvl2pPr lvl="1"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2pPr>
            <a:lvl3pPr lvl="2"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3pPr>
            <a:lvl4pPr lvl="3"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4pPr>
            <a:lvl5pPr lvl="4"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5pPr>
            <a:lvl6pPr lvl="5"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6pPr>
            <a:lvl7pPr lvl="6"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7pPr>
            <a:lvl8pPr lvl="7"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8pPr>
            <a:lvl9pPr lvl="8"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9pPr>
          </a:lstStyle>
          <a:p/>
        </p:txBody>
      </p:sp>
      <p:sp>
        <p:nvSpPr>
          <p:cNvPr id="14" name="Google Shape;14;p2"/>
          <p:cNvSpPr txBox="1"/>
          <p:nvPr>
            <p:ph idx="12" type="sldNum"/>
          </p:nvPr>
        </p:nvSpPr>
        <p:spPr>
          <a:xfrm>
            <a:off x="15102463" y="28061371"/>
            <a:ext cx="4811400" cy="1611900"/>
          </a:xfrm>
          <a:prstGeom prst="rect">
            <a:avLst/>
          </a:prstGeom>
          <a:noFill/>
          <a:ln>
            <a:noFill/>
          </a:ln>
        </p:spPr>
        <p:txBody>
          <a:bodyPr anchorCtr="0" anchor="ctr" bIns="63550" lIns="127125" spcFirstLastPara="1" rIns="127125" wrap="square" tIns="63550">
            <a:noAutofit/>
          </a:bodyPr>
          <a:lstStyle>
            <a:lvl1pPr indent="0" lvl="0" marL="0" marR="0" rtl="0" algn="r">
              <a:spcBef>
                <a:spcPts val="0"/>
              </a:spcBef>
              <a:buNone/>
              <a:defRPr b="0" i="0" sz="2534" u="none" cap="none" strike="noStrike">
                <a:solidFill>
                  <a:srgbClr val="888888"/>
                </a:solidFill>
                <a:latin typeface="Calibri"/>
                <a:ea typeface="Calibri"/>
                <a:cs typeface="Calibri"/>
                <a:sym typeface="Calibri"/>
              </a:defRPr>
            </a:lvl1pPr>
            <a:lvl2pPr indent="0" lvl="1" marL="0" marR="0" rtl="0" algn="r">
              <a:spcBef>
                <a:spcPts val="0"/>
              </a:spcBef>
              <a:buNone/>
              <a:defRPr b="0" i="0" sz="2534" u="none" cap="none" strike="noStrike">
                <a:solidFill>
                  <a:srgbClr val="888888"/>
                </a:solidFill>
                <a:latin typeface="Calibri"/>
                <a:ea typeface="Calibri"/>
                <a:cs typeface="Calibri"/>
                <a:sym typeface="Calibri"/>
              </a:defRPr>
            </a:lvl2pPr>
            <a:lvl3pPr indent="0" lvl="2" marL="0" marR="0" rtl="0" algn="r">
              <a:spcBef>
                <a:spcPts val="0"/>
              </a:spcBef>
              <a:buNone/>
              <a:defRPr b="0" i="0" sz="2534" u="none" cap="none" strike="noStrike">
                <a:solidFill>
                  <a:srgbClr val="888888"/>
                </a:solidFill>
                <a:latin typeface="Calibri"/>
                <a:ea typeface="Calibri"/>
                <a:cs typeface="Calibri"/>
                <a:sym typeface="Calibri"/>
              </a:defRPr>
            </a:lvl3pPr>
            <a:lvl4pPr indent="0" lvl="3" marL="0" marR="0" rtl="0" algn="r">
              <a:spcBef>
                <a:spcPts val="0"/>
              </a:spcBef>
              <a:buNone/>
              <a:defRPr b="0" i="0" sz="2534" u="none" cap="none" strike="noStrike">
                <a:solidFill>
                  <a:srgbClr val="888888"/>
                </a:solidFill>
                <a:latin typeface="Calibri"/>
                <a:ea typeface="Calibri"/>
                <a:cs typeface="Calibri"/>
                <a:sym typeface="Calibri"/>
              </a:defRPr>
            </a:lvl4pPr>
            <a:lvl5pPr indent="0" lvl="4" marL="0" marR="0" rtl="0" algn="r">
              <a:spcBef>
                <a:spcPts val="0"/>
              </a:spcBef>
              <a:buNone/>
              <a:defRPr b="0" i="0" sz="2534" u="none" cap="none" strike="noStrike">
                <a:solidFill>
                  <a:srgbClr val="888888"/>
                </a:solidFill>
                <a:latin typeface="Calibri"/>
                <a:ea typeface="Calibri"/>
                <a:cs typeface="Calibri"/>
                <a:sym typeface="Calibri"/>
              </a:defRPr>
            </a:lvl5pPr>
            <a:lvl6pPr indent="0" lvl="5" marL="0" marR="0" rtl="0" algn="r">
              <a:spcBef>
                <a:spcPts val="0"/>
              </a:spcBef>
              <a:buNone/>
              <a:defRPr b="0" i="0" sz="2534" u="none" cap="none" strike="noStrike">
                <a:solidFill>
                  <a:srgbClr val="888888"/>
                </a:solidFill>
                <a:latin typeface="Calibri"/>
                <a:ea typeface="Calibri"/>
                <a:cs typeface="Calibri"/>
                <a:sym typeface="Calibri"/>
              </a:defRPr>
            </a:lvl6pPr>
            <a:lvl7pPr indent="0" lvl="6" marL="0" marR="0" rtl="0" algn="r">
              <a:spcBef>
                <a:spcPts val="0"/>
              </a:spcBef>
              <a:buNone/>
              <a:defRPr b="0" i="0" sz="2534" u="none" cap="none" strike="noStrike">
                <a:solidFill>
                  <a:srgbClr val="888888"/>
                </a:solidFill>
                <a:latin typeface="Calibri"/>
                <a:ea typeface="Calibri"/>
                <a:cs typeface="Calibri"/>
                <a:sym typeface="Calibri"/>
              </a:defRPr>
            </a:lvl7pPr>
            <a:lvl8pPr indent="0" lvl="7" marL="0" marR="0" rtl="0" algn="r">
              <a:spcBef>
                <a:spcPts val="0"/>
              </a:spcBef>
              <a:buNone/>
              <a:defRPr b="0" i="0" sz="2534" u="none" cap="none" strike="noStrike">
                <a:solidFill>
                  <a:srgbClr val="888888"/>
                </a:solidFill>
                <a:latin typeface="Calibri"/>
                <a:ea typeface="Calibri"/>
                <a:cs typeface="Calibri"/>
                <a:sym typeface="Calibri"/>
              </a:defRPr>
            </a:lvl8pPr>
            <a:lvl9pPr indent="0" lvl="8" marL="0" marR="0" rtl="0" algn="r">
              <a:spcBef>
                <a:spcPts val="0"/>
              </a:spcBef>
              <a:buNone/>
              <a:defRPr b="0" i="0" sz="2534"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0" name="Shape 90"/>
        <p:cNvGrpSpPr/>
        <p:nvPr/>
      </p:nvGrpSpPr>
      <p:grpSpPr>
        <a:xfrm>
          <a:off x="0" y="0"/>
          <a:ext cx="0" cy="0"/>
          <a:chOff x="0" y="0"/>
          <a:chExt cx="0" cy="0"/>
        </a:xfrm>
      </p:grpSpPr>
      <p:sp>
        <p:nvSpPr>
          <p:cNvPr id="91" name="Google Shape;91;p14"/>
          <p:cNvSpPr txBox="1"/>
          <p:nvPr>
            <p:ph type="title"/>
          </p:nvPr>
        </p:nvSpPr>
        <p:spPr>
          <a:xfrm>
            <a:off x="1470335" y="1612102"/>
            <a:ext cx="18443400" cy="5850900"/>
          </a:xfrm>
          <a:prstGeom prst="rect">
            <a:avLst/>
          </a:prstGeom>
          <a:noFill/>
          <a:ln>
            <a:noFill/>
          </a:ln>
        </p:spPr>
        <p:txBody>
          <a:bodyPr anchorCtr="0" anchor="ctr" bIns="63550" lIns="127125" spcFirstLastPara="1" rIns="127125" wrap="square" tIns="63550">
            <a:normAutofit/>
          </a:bodyPr>
          <a:lstStyle>
            <a:lvl1pPr lvl="0" marR="0" rtl="0" algn="l">
              <a:lnSpc>
                <a:spcPct val="90000"/>
              </a:lnSpc>
              <a:spcBef>
                <a:spcPts val="0"/>
              </a:spcBef>
              <a:spcAft>
                <a:spcPts val="0"/>
              </a:spcAft>
              <a:buClr>
                <a:schemeClr val="dk1"/>
              </a:buClr>
              <a:buSzPts val="6563"/>
              <a:buFont typeface="Calibri"/>
              <a:buNone/>
              <a:defRPr b="0" i="0" sz="6562" u="none" cap="none" strike="noStrike">
                <a:solidFill>
                  <a:schemeClr val="dk1"/>
                </a:solidFill>
                <a:latin typeface="Calibri"/>
                <a:ea typeface="Calibri"/>
                <a:cs typeface="Calibri"/>
                <a:sym typeface="Calibri"/>
              </a:defRPr>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92" name="Google Shape;92;p14"/>
          <p:cNvSpPr txBox="1"/>
          <p:nvPr>
            <p:ph idx="1" type="body"/>
          </p:nvPr>
        </p:nvSpPr>
        <p:spPr>
          <a:xfrm>
            <a:off x="1470335" y="8060508"/>
            <a:ext cx="18443400" cy="19208100"/>
          </a:xfrm>
          <a:prstGeom prst="rect">
            <a:avLst/>
          </a:prstGeom>
          <a:noFill/>
          <a:ln>
            <a:noFill/>
          </a:ln>
        </p:spPr>
        <p:txBody>
          <a:bodyPr anchorCtr="0" anchor="t" bIns="63550" lIns="127125" spcFirstLastPara="1" rIns="127125" wrap="square" tIns="63550">
            <a:normAutofit/>
          </a:bodyPr>
          <a:lstStyle>
            <a:lvl1pPr indent="-493836" lvl="0" marL="457200" marR="0" rtl="0" algn="l">
              <a:lnSpc>
                <a:spcPct val="90000"/>
              </a:lnSpc>
              <a:spcBef>
                <a:spcPts val="1491"/>
              </a:spcBef>
              <a:spcAft>
                <a:spcPts val="0"/>
              </a:spcAft>
              <a:buClr>
                <a:schemeClr val="dk1"/>
              </a:buClr>
              <a:buSzPts val="4177"/>
              <a:buFont typeface="Arial"/>
              <a:buChar char="•"/>
              <a:defRPr b="0" i="0" sz="4176" u="none" cap="none" strike="noStrike">
                <a:solidFill>
                  <a:schemeClr val="dk1"/>
                </a:solidFill>
                <a:latin typeface="Calibri"/>
                <a:ea typeface="Calibri"/>
                <a:cs typeface="Calibri"/>
                <a:sym typeface="Calibri"/>
              </a:defRPr>
            </a:lvl1pPr>
            <a:lvl2pPr indent="-455869" lvl="1" marL="914400" marR="0" rtl="0" algn="l">
              <a:lnSpc>
                <a:spcPct val="90000"/>
              </a:lnSpc>
              <a:spcBef>
                <a:spcPts val="745"/>
              </a:spcBef>
              <a:spcAft>
                <a:spcPts val="0"/>
              </a:spcAft>
              <a:buClr>
                <a:schemeClr val="dk1"/>
              </a:buClr>
              <a:buSzPts val="3579"/>
              <a:buFont typeface="Arial"/>
              <a:buChar char="•"/>
              <a:defRPr b="0" i="0" sz="3579" u="none" cap="none" strike="noStrike">
                <a:solidFill>
                  <a:schemeClr val="dk1"/>
                </a:solidFill>
                <a:latin typeface="Calibri"/>
                <a:ea typeface="Calibri"/>
                <a:cs typeface="Calibri"/>
                <a:sym typeface="Calibri"/>
              </a:defRPr>
            </a:lvl2pPr>
            <a:lvl3pPr indent="-418079" lvl="2" marL="1371600" marR="0" rtl="0" algn="l">
              <a:lnSpc>
                <a:spcPct val="90000"/>
              </a:lnSpc>
              <a:spcBef>
                <a:spcPts val="745"/>
              </a:spcBef>
              <a:spcAft>
                <a:spcPts val="0"/>
              </a:spcAft>
              <a:buClr>
                <a:schemeClr val="dk1"/>
              </a:buClr>
              <a:buSzPts val="2984"/>
              <a:buFont typeface="Arial"/>
              <a:buChar char="•"/>
              <a:defRPr b="0" i="0" sz="2983" u="none" cap="none" strike="noStrike">
                <a:solidFill>
                  <a:schemeClr val="dk1"/>
                </a:solidFill>
                <a:latin typeface="Calibri"/>
                <a:ea typeface="Calibri"/>
                <a:cs typeface="Calibri"/>
                <a:sym typeface="Calibri"/>
              </a:defRPr>
            </a:lvl3pPr>
            <a:lvl4pPr indent="-399096" lvl="3" marL="1828800" marR="0" rtl="0" algn="l">
              <a:lnSpc>
                <a:spcPct val="90000"/>
              </a:lnSpc>
              <a:spcBef>
                <a:spcPts val="745"/>
              </a:spcBef>
              <a:spcAft>
                <a:spcPts val="0"/>
              </a:spcAft>
              <a:buClr>
                <a:schemeClr val="dk1"/>
              </a:buClr>
              <a:buSzPts val="2685"/>
              <a:buFont typeface="Arial"/>
              <a:buChar char="•"/>
              <a:defRPr b="0" i="0" sz="2684" u="none" cap="none" strike="noStrike">
                <a:solidFill>
                  <a:schemeClr val="dk1"/>
                </a:solidFill>
                <a:latin typeface="Calibri"/>
                <a:ea typeface="Calibri"/>
                <a:cs typeface="Calibri"/>
                <a:sym typeface="Calibri"/>
              </a:defRPr>
            </a:lvl4pPr>
            <a:lvl5pPr indent="-399096" lvl="4" marL="2286000" marR="0" rtl="0" algn="l">
              <a:lnSpc>
                <a:spcPct val="90000"/>
              </a:lnSpc>
              <a:spcBef>
                <a:spcPts val="745"/>
              </a:spcBef>
              <a:spcAft>
                <a:spcPts val="0"/>
              </a:spcAft>
              <a:buClr>
                <a:schemeClr val="dk1"/>
              </a:buClr>
              <a:buSzPts val="2685"/>
              <a:buFont typeface="Arial"/>
              <a:buChar char="•"/>
              <a:defRPr b="0" i="0" sz="2684" u="none" cap="none" strike="noStrike">
                <a:solidFill>
                  <a:schemeClr val="dk1"/>
                </a:solidFill>
                <a:latin typeface="Calibri"/>
                <a:ea typeface="Calibri"/>
                <a:cs typeface="Calibri"/>
                <a:sym typeface="Calibri"/>
              </a:defRPr>
            </a:lvl5pPr>
            <a:lvl6pPr indent="-399096" lvl="5" marL="2743200" marR="0" rtl="0" algn="l">
              <a:lnSpc>
                <a:spcPct val="90000"/>
              </a:lnSpc>
              <a:spcBef>
                <a:spcPts val="745"/>
              </a:spcBef>
              <a:spcAft>
                <a:spcPts val="0"/>
              </a:spcAft>
              <a:buClr>
                <a:schemeClr val="dk1"/>
              </a:buClr>
              <a:buSzPts val="2685"/>
              <a:buFont typeface="Arial"/>
              <a:buChar char="•"/>
              <a:defRPr b="0" i="0" sz="2684" u="none" cap="none" strike="noStrike">
                <a:solidFill>
                  <a:schemeClr val="dk1"/>
                </a:solidFill>
                <a:latin typeface="Calibri"/>
                <a:ea typeface="Calibri"/>
                <a:cs typeface="Calibri"/>
                <a:sym typeface="Calibri"/>
              </a:defRPr>
            </a:lvl6pPr>
            <a:lvl7pPr indent="-399096" lvl="6" marL="3200400" marR="0" rtl="0" algn="l">
              <a:lnSpc>
                <a:spcPct val="90000"/>
              </a:lnSpc>
              <a:spcBef>
                <a:spcPts val="745"/>
              </a:spcBef>
              <a:spcAft>
                <a:spcPts val="0"/>
              </a:spcAft>
              <a:buClr>
                <a:schemeClr val="dk1"/>
              </a:buClr>
              <a:buSzPts val="2685"/>
              <a:buFont typeface="Arial"/>
              <a:buChar char="•"/>
              <a:defRPr b="0" i="0" sz="2684" u="none" cap="none" strike="noStrike">
                <a:solidFill>
                  <a:schemeClr val="dk1"/>
                </a:solidFill>
                <a:latin typeface="Calibri"/>
                <a:ea typeface="Calibri"/>
                <a:cs typeface="Calibri"/>
                <a:sym typeface="Calibri"/>
              </a:defRPr>
            </a:lvl7pPr>
            <a:lvl8pPr indent="-399096" lvl="7" marL="3657600" marR="0" rtl="0" algn="l">
              <a:lnSpc>
                <a:spcPct val="90000"/>
              </a:lnSpc>
              <a:spcBef>
                <a:spcPts val="745"/>
              </a:spcBef>
              <a:spcAft>
                <a:spcPts val="0"/>
              </a:spcAft>
              <a:buClr>
                <a:schemeClr val="dk1"/>
              </a:buClr>
              <a:buSzPts val="2685"/>
              <a:buFont typeface="Arial"/>
              <a:buChar char="•"/>
              <a:defRPr b="0" i="0" sz="2684" u="none" cap="none" strike="noStrike">
                <a:solidFill>
                  <a:schemeClr val="dk1"/>
                </a:solidFill>
                <a:latin typeface="Calibri"/>
                <a:ea typeface="Calibri"/>
                <a:cs typeface="Calibri"/>
                <a:sym typeface="Calibri"/>
              </a:defRPr>
            </a:lvl8pPr>
            <a:lvl9pPr indent="-399096" lvl="8" marL="4114800" marR="0" rtl="0" algn="l">
              <a:lnSpc>
                <a:spcPct val="90000"/>
              </a:lnSpc>
              <a:spcBef>
                <a:spcPts val="745"/>
              </a:spcBef>
              <a:spcAft>
                <a:spcPts val="0"/>
              </a:spcAft>
              <a:buClr>
                <a:schemeClr val="dk1"/>
              </a:buClr>
              <a:buSzPts val="2685"/>
              <a:buFont typeface="Arial"/>
              <a:buChar char="•"/>
              <a:defRPr b="0" i="0" sz="2684" u="none" cap="none" strike="noStrike">
                <a:solidFill>
                  <a:schemeClr val="dk1"/>
                </a:solidFill>
                <a:latin typeface="Calibri"/>
                <a:ea typeface="Calibri"/>
                <a:cs typeface="Calibri"/>
                <a:sym typeface="Calibri"/>
              </a:defRPr>
            </a:lvl9pPr>
          </a:lstStyle>
          <a:p/>
        </p:txBody>
      </p:sp>
      <p:sp>
        <p:nvSpPr>
          <p:cNvPr id="93" name="Google Shape;93;p14"/>
          <p:cNvSpPr txBox="1"/>
          <p:nvPr>
            <p:ph idx="10" type="dt"/>
          </p:nvPr>
        </p:nvSpPr>
        <p:spPr>
          <a:xfrm>
            <a:off x="1470333" y="28060383"/>
            <a:ext cx="4812000" cy="1612200"/>
          </a:xfrm>
          <a:prstGeom prst="rect">
            <a:avLst/>
          </a:prstGeom>
          <a:noFill/>
          <a:ln>
            <a:noFill/>
          </a:ln>
        </p:spPr>
        <p:txBody>
          <a:bodyPr anchorCtr="0" anchor="ctr" bIns="63550" lIns="127125" spcFirstLastPara="1" rIns="127125" wrap="square" tIns="63550">
            <a:noAutofit/>
          </a:bodyPr>
          <a:lstStyle>
            <a:lvl1pPr lvl="0" marR="0" rtl="0" algn="l">
              <a:spcBef>
                <a:spcPts val="0"/>
              </a:spcBef>
              <a:spcAft>
                <a:spcPts val="0"/>
              </a:spcAft>
              <a:buSzPts val="1947"/>
              <a:buNone/>
              <a:defRPr sz="1790">
                <a:solidFill>
                  <a:srgbClr val="888888"/>
                </a:solidFill>
                <a:latin typeface="Calibri"/>
                <a:ea typeface="Calibri"/>
                <a:cs typeface="Calibri"/>
                <a:sym typeface="Calibri"/>
              </a:defRPr>
            </a:lvl1pPr>
            <a:lvl2pPr lvl="1"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2pPr>
            <a:lvl3pPr lvl="2"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3pPr>
            <a:lvl4pPr lvl="3"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4pPr>
            <a:lvl5pPr lvl="4"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5pPr>
            <a:lvl6pPr lvl="5"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6pPr>
            <a:lvl7pPr lvl="6"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7pPr>
            <a:lvl8pPr lvl="7"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8pPr>
            <a:lvl9pPr lvl="8"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9pPr>
          </a:lstStyle>
          <a:p/>
        </p:txBody>
      </p:sp>
      <p:sp>
        <p:nvSpPr>
          <p:cNvPr id="94" name="Google Shape;94;p14"/>
          <p:cNvSpPr txBox="1"/>
          <p:nvPr>
            <p:ph idx="11" type="ftr"/>
          </p:nvPr>
        </p:nvSpPr>
        <p:spPr>
          <a:xfrm>
            <a:off x="7084327" y="28060383"/>
            <a:ext cx="7215300" cy="1612200"/>
          </a:xfrm>
          <a:prstGeom prst="rect">
            <a:avLst/>
          </a:prstGeom>
          <a:noFill/>
          <a:ln>
            <a:noFill/>
          </a:ln>
        </p:spPr>
        <p:txBody>
          <a:bodyPr anchorCtr="0" anchor="ctr" bIns="63550" lIns="127125" spcFirstLastPara="1" rIns="127125" wrap="square" tIns="63550">
            <a:noAutofit/>
          </a:bodyPr>
          <a:lstStyle>
            <a:lvl1pPr lvl="0" marR="0" rtl="0" algn="ctr">
              <a:spcBef>
                <a:spcPts val="0"/>
              </a:spcBef>
              <a:spcAft>
                <a:spcPts val="0"/>
              </a:spcAft>
              <a:buSzPts val="1947"/>
              <a:buNone/>
              <a:defRPr sz="1790">
                <a:solidFill>
                  <a:srgbClr val="888888"/>
                </a:solidFill>
                <a:latin typeface="Calibri"/>
                <a:ea typeface="Calibri"/>
                <a:cs typeface="Calibri"/>
                <a:sym typeface="Calibri"/>
              </a:defRPr>
            </a:lvl1pPr>
            <a:lvl2pPr lvl="1"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2pPr>
            <a:lvl3pPr lvl="2"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3pPr>
            <a:lvl4pPr lvl="3"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4pPr>
            <a:lvl5pPr lvl="4"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5pPr>
            <a:lvl6pPr lvl="5"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6pPr>
            <a:lvl7pPr lvl="6"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7pPr>
            <a:lvl8pPr lvl="7"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8pPr>
            <a:lvl9pPr lvl="8"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9pPr>
          </a:lstStyle>
          <a:p/>
        </p:txBody>
      </p:sp>
      <p:sp>
        <p:nvSpPr>
          <p:cNvPr id="95" name="Google Shape;95;p14"/>
          <p:cNvSpPr txBox="1"/>
          <p:nvPr>
            <p:ph idx="12" type="sldNum"/>
          </p:nvPr>
        </p:nvSpPr>
        <p:spPr>
          <a:xfrm>
            <a:off x="15101692" y="28060383"/>
            <a:ext cx="4812000" cy="1612200"/>
          </a:xfrm>
          <a:prstGeom prst="rect">
            <a:avLst/>
          </a:prstGeom>
          <a:noFill/>
          <a:ln>
            <a:noFill/>
          </a:ln>
        </p:spPr>
        <p:txBody>
          <a:bodyPr anchorCtr="0" anchor="ctr" bIns="63550" lIns="127125" spcFirstLastPara="1" rIns="127125" wrap="square" tIns="63550">
            <a:noAutofit/>
          </a:bodyPr>
          <a:lstStyle>
            <a:lvl1pPr indent="0" lvl="0" marL="0" marR="0" rtl="0" algn="r">
              <a:spcBef>
                <a:spcPts val="0"/>
              </a:spcBef>
              <a:buNone/>
              <a:defRPr sz="1790">
                <a:solidFill>
                  <a:srgbClr val="888888"/>
                </a:solidFill>
                <a:latin typeface="Calibri"/>
                <a:ea typeface="Calibri"/>
                <a:cs typeface="Calibri"/>
                <a:sym typeface="Calibri"/>
              </a:defRPr>
            </a:lvl1pPr>
            <a:lvl2pPr indent="0" lvl="1" marL="0" marR="0" rtl="0" algn="r">
              <a:spcBef>
                <a:spcPts val="0"/>
              </a:spcBef>
              <a:buNone/>
              <a:defRPr sz="1790">
                <a:solidFill>
                  <a:srgbClr val="888888"/>
                </a:solidFill>
                <a:latin typeface="Calibri"/>
                <a:ea typeface="Calibri"/>
                <a:cs typeface="Calibri"/>
                <a:sym typeface="Calibri"/>
              </a:defRPr>
            </a:lvl2pPr>
            <a:lvl3pPr indent="0" lvl="2" marL="0" marR="0" rtl="0" algn="r">
              <a:spcBef>
                <a:spcPts val="0"/>
              </a:spcBef>
              <a:buNone/>
              <a:defRPr sz="1790">
                <a:solidFill>
                  <a:srgbClr val="888888"/>
                </a:solidFill>
                <a:latin typeface="Calibri"/>
                <a:ea typeface="Calibri"/>
                <a:cs typeface="Calibri"/>
                <a:sym typeface="Calibri"/>
              </a:defRPr>
            </a:lvl3pPr>
            <a:lvl4pPr indent="0" lvl="3" marL="0" marR="0" rtl="0" algn="r">
              <a:spcBef>
                <a:spcPts val="0"/>
              </a:spcBef>
              <a:buNone/>
              <a:defRPr sz="1790">
                <a:solidFill>
                  <a:srgbClr val="888888"/>
                </a:solidFill>
                <a:latin typeface="Calibri"/>
                <a:ea typeface="Calibri"/>
                <a:cs typeface="Calibri"/>
                <a:sym typeface="Calibri"/>
              </a:defRPr>
            </a:lvl4pPr>
            <a:lvl5pPr indent="0" lvl="4" marL="0" marR="0" rtl="0" algn="r">
              <a:spcBef>
                <a:spcPts val="0"/>
              </a:spcBef>
              <a:buNone/>
              <a:defRPr sz="1790">
                <a:solidFill>
                  <a:srgbClr val="888888"/>
                </a:solidFill>
                <a:latin typeface="Calibri"/>
                <a:ea typeface="Calibri"/>
                <a:cs typeface="Calibri"/>
                <a:sym typeface="Calibri"/>
              </a:defRPr>
            </a:lvl5pPr>
            <a:lvl6pPr indent="0" lvl="5" marL="0" marR="0" rtl="0" algn="r">
              <a:spcBef>
                <a:spcPts val="0"/>
              </a:spcBef>
              <a:buNone/>
              <a:defRPr sz="1790">
                <a:solidFill>
                  <a:srgbClr val="888888"/>
                </a:solidFill>
                <a:latin typeface="Calibri"/>
                <a:ea typeface="Calibri"/>
                <a:cs typeface="Calibri"/>
                <a:sym typeface="Calibri"/>
              </a:defRPr>
            </a:lvl6pPr>
            <a:lvl7pPr indent="0" lvl="6" marL="0" marR="0" rtl="0" algn="r">
              <a:spcBef>
                <a:spcPts val="0"/>
              </a:spcBef>
              <a:buNone/>
              <a:defRPr sz="1790">
                <a:solidFill>
                  <a:srgbClr val="888888"/>
                </a:solidFill>
                <a:latin typeface="Calibri"/>
                <a:ea typeface="Calibri"/>
                <a:cs typeface="Calibri"/>
                <a:sym typeface="Calibri"/>
              </a:defRPr>
            </a:lvl7pPr>
            <a:lvl8pPr indent="0" lvl="7" marL="0" marR="0" rtl="0" algn="r">
              <a:spcBef>
                <a:spcPts val="0"/>
              </a:spcBef>
              <a:buNone/>
              <a:defRPr sz="1790">
                <a:solidFill>
                  <a:srgbClr val="888888"/>
                </a:solidFill>
                <a:latin typeface="Calibri"/>
                <a:ea typeface="Calibri"/>
                <a:cs typeface="Calibri"/>
                <a:sym typeface="Calibri"/>
              </a:defRPr>
            </a:lvl8pPr>
            <a:lvl9pPr indent="0" lvl="8" marL="0" marR="0" rtl="0" algn="r">
              <a:spcBef>
                <a:spcPts val="0"/>
              </a:spcBef>
              <a:buNone/>
              <a:defRPr sz="179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 accent1="accent1" accent2="accent2" accent3="accent3" accent4="accent4" accent5="accent5" accent6="accent6" bg1="lt1" bg2="dk2" tx1="dk1" tx2="lt2" folHlink="folHlink" hlink="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65" name="Shape 165"/>
        <p:cNvGrpSpPr/>
        <p:nvPr/>
      </p:nvGrpSpPr>
      <p:grpSpPr>
        <a:xfrm>
          <a:off x="0" y="0"/>
          <a:ext cx="0" cy="0"/>
          <a:chOff x="0" y="0"/>
          <a:chExt cx="0" cy="0"/>
        </a:xfrm>
      </p:grpSpPr>
      <p:sp>
        <p:nvSpPr>
          <p:cNvPr id="166" name="Google Shape;166;p26"/>
          <p:cNvSpPr txBox="1"/>
          <p:nvPr>
            <p:ph type="title"/>
          </p:nvPr>
        </p:nvSpPr>
        <p:spPr>
          <a:xfrm>
            <a:off x="1469574" y="1611301"/>
            <a:ext cx="18444900" cy="5853300"/>
          </a:xfrm>
          <a:prstGeom prst="rect">
            <a:avLst/>
          </a:prstGeom>
          <a:noFill/>
          <a:ln>
            <a:noFill/>
          </a:ln>
        </p:spPr>
        <p:txBody>
          <a:bodyPr anchorCtr="0" anchor="ctr" bIns="63550" lIns="127125" spcFirstLastPara="1" rIns="127125" wrap="square" tIns="63550">
            <a:normAutofit/>
          </a:bodyPr>
          <a:lstStyle>
            <a:lvl1pPr lvl="0" marR="0" rtl="0" algn="l">
              <a:lnSpc>
                <a:spcPct val="90000"/>
              </a:lnSpc>
              <a:spcBef>
                <a:spcPts val="0"/>
              </a:spcBef>
              <a:spcAft>
                <a:spcPts val="0"/>
              </a:spcAft>
              <a:buClr>
                <a:schemeClr val="dk1"/>
              </a:buClr>
              <a:buSzPts val="5161"/>
              <a:buFont typeface="Calibri"/>
              <a:buNone/>
              <a:defRPr b="0" i="0" sz="5161" u="none" cap="none" strike="noStrike">
                <a:solidFill>
                  <a:schemeClr val="dk1"/>
                </a:solidFill>
                <a:latin typeface="Calibri"/>
                <a:ea typeface="Calibri"/>
                <a:cs typeface="Calibri"/>
                <a:sym typeface="Calibri"/>
              </a:defRPr>
            </a:lvl1pPr>
            <a:lvl2pPr lvl="1">
              <a:spcBef>
                <a:spcPts val="0"/>
              </a:spcBef>
              <a:spcAft>
                <a:spcPts val="0"/>
              </a:spcAft>
              <a:buSzPts val="1947"/>
              <a:buNone/>
              <a:defRPr sz="2502"/>
            </a:lvl2pPr>
            <a:lvl3pPr lvl="2">
              <a:spcBef>
                <a:spcPts val="0"/>
              </a:spcBef>
              <a:spcAft>
                <a:spcPts val="0"/>
              </a:spcAft>
              <a:buSzPts val="1947"/>
              <a:buNone/>
              <a:defRPr sz="2502"/>
            </a:lvl3pPr>
            <a:lvl4pPr lvl="3">
              <a:spcBef>
                <a:spcPts val="0"/>
              </a:spcBef>
              <a:spcAft>
                <a:spcPts val="0"/>
              </a:spcAft>
              <a:buSzPts val="1947"/>
              <a:buNone/>
              <a:defRPr sz="2502"/>
            </a:lvl4pPr>
            <a:lvl5pPr lvl="4">
              <a:spcBef>
                <a:spcPts val="0"/>
              </a:spcBef>
              <a:spcAft>
                <a:spcPts val="0"/>
              </a:spcAft>
              <a:buSzPts val="1947"/>
              <a:buNone/>
              <a:defRPr sz="2502"/>
            </a:lvl5pPr>
            <a:lvl6pPr lvl="5">
              <a:spcBef>
                <a:spcPts val="0"/>
              </a:spcBef>
              <a:spcAft>
                <a:spcPts val="0"/>
              </a:spcAft>
              <a:buSzPts val="1947"/>
              <a:buNone/>
              <a:defRPr sz="2502"/>
            </a:lvl6pPr>
            <a:lvl7pPr lvl="6">
              <a:spcBef>
                <a:spcPts val="0"/>
              </a:spcBef>
              <a:spcAft>
                <a:spcPts val="0"/>
              </a:spcAft>
              <a:buSzPts val="1947"/>
              <a:buNone/>
              <a:defRPr sz="2502"/>
            </a:lvl7pPr>
            <a:lvl8pPr lvl="7">
              <a:spcBef>
                <a:spcPts val="0"/>
              </a:spcBef>
              <a:spcAft>
                <a:spcPts val="0"/>
              </a:spcAft>
              <a:buSzPts val="1947"/>
              <a:buNone/>
              <a:defRPr sz="2502"/>
            </a:lvl8pPr>
            <a:lvl9pPr lvl="8">
              <a:spcBef>
                <a:spcPts val="0"/>
              </a:spcBef>
              <a:spcAft>
                <a:spcPts val="0"/>
              </a:spcAft>
              <a:buSzPts val="1947"/>
              <a:buNone/>
              <a:defRPr sz="2502"/>
            </a:lvl9pPr>
          </a:lstStyle>
          <a:p/>
        </p:txBody>
      </p:sp>
      <p:sp>
        <p:nvSpPr>
          <p:cNvPr id="167" name="Google Shape;167;p26"/>
          <p:cNvSpPr txBox="1"/>
          <p:nvPr>
            <p:ph idx="1" type="body"/>
          </p:nvPr>
        </p:nvSpPr>
        <p:spPr>
          <a:xfrm>
            <a:off x="1469574" y="8059790"/>
            <a:ext cx="18444900" cy="19209000"/>
          </a:xfrm>
          <a:prstGeom prst="rect">
            <a:avLst/>
          </a:prstGeom>
          <a:noFill/>
          <a:ln>
            <a:noFill/>
          </a:ln>
        </p:spPr>
        <p:txBody>
          <a:bodyPr anchorCtr="0" anchor="t" bIns="63550" lIns="127125" spcFirstLastPara="1" rIns="127125" wrap="square" tIns="63550">
            <a:normAutofit/>
          </a:bodyPr>
          <a:lstStyle>
            <a:lvl1pPr indent="-437151" lvl="0" marL="457200" marR="0" rtl="0" algn="l">
              <a:lnSpc>
                <a:spcPct val="90000"/>
              </a:lnSpc>
              <a:spcBef>
                <a:spcPts val="1174"/>
              </a:spcBef>
              <a:spcAft>
                <a:spcPts val="0"/>
              </a:spcAft>
              <a:buClr>
                <a:schemeClr val="dk1"/>
              </a:buClr>
              <a:buSzPts val="3284"/>
              <a:buFont typeface="Arial"/>
              <a:buChar char="•"/>
              <a:defRPr b="0" i="0" sz="3284" u="none" cap="none" strike="noStrike">
                <a:solidFill>
                  <a:schemeClr val="dk1"/>
                </a:solidFill>
                <a:latin typeface="Calibri"/>
                <a:ea typeface="Calibri"/>
                <a:cs typeface="Calibri"/>
                <a:sym typeface="Calibri"/>
              </a:defRPr>
            </a:lvl1pPr>
            <a:lvl2pPr indent="-407308" lvl="1" marL="914400" marR="0" rtl="0" algn="l">
              <a:lnSpc>
                <a:spcPct val="90000"/>
              </a:lnSpc>
              <a:spcBef>
                <a:spcPts val="585"/>
              </a:spcBef>
              <a:spcAft>
                <a:spcPts val="0"/>
              </a:spcAft>
              <a:buClr>
                <a:schemeClr val="dk1"/>
              </a:buClr>
              <a:buSzPts val="2814"/>
              <a:buFont typeface="Arial"/>
              <a:buChar char="•"/>
              <a:defRPr b="0" i="0" sz="2814" u="none" cap="none" strike="noStrike">
                <a:solidFill>
                  <a:schemeClr val="dk1"/>
                </a:solidFill>
                <a:latin typeface="Calibri"/>
                <a:ea typeface="Calibri"/>
                <a:cs typeface="Calibri"/>
                <a:sym typeface="Calibri"/>
              </a:defRPr>
            </a:lvl2pPr>
            <a:lvl3pPr indent="-377552" lvl="2" marL="1371600" marR="0" rtl="0" algn="l">
              <a:lnSpc>
                <a:spcPct val="90000"/>
              </a:lnSpc>
              <a:spcBef>
                <a:spcPts val="585"/>
              </a:spcBef>
              <a:spcAft>
                <a:spcPts val="0"/>
              </a:spcAft>
              <a:buClr>
                <a:schemeClr val="dk1"/>
              </a:buClr>
              <a:buSzPts val="2346"/>
              <a:buFont typeface="Arial"/>
              <a:buChar char="•"/>
              <a:defRPr b="0" i="0" sz="2345" u="none" cap="none" strike="noStrike">
                <a:solidFill>
                  <a:schemeClr val="dk1"/>
                </a:solidFill>
                <a:latin typeface="Calibri"/>
                <a:ea typeface="Calibri"/>
                <a:cs typeface="Calibri"/>
                <a:sym typeface="Calibri"/>
              </a:defRPr>
            </a:lvl3pPr>
            <a:lvl4pPr indent="-362718" lvl="3" marL="1828800" marR="0" rtl="0" algn="l">
              <a:lnSpc>
                <a:spcPct val="90000"/>
              </a:lnSpc>
              <a:spcBef>
                <a:spcPts val="585"/>
              </a:spcBef>
              <a:spcAft>
                <a:spcPts val="0"/>
              </a:spcAft>
              <a:buClr>
                <a:schemeClr val="dk1"/>
              </a:buClr>
              <a:buSzPts val="2112"/>
              <a:buFont typeface="Arial"/>
              <a:buChar char="•"/>
              <a:defRPr b="0" i="0" sz="2112" u="none" cap="none" strike="noStrike">
                <a:solidFill>
                  <a:schemeClr val="dk1"/>
                </a:solidFill>
                <a:latin typeface="Calibri"/>
                <a:ea typeface="Calibri"/>
                <a:cs typeface="Calibri"/>
                <a:sym typeface="Calibri"/>
              </a:defRPr>
            </a:lvl4pPr>
            <a:lvl5pPr indent="-362718" lvl="4" marL="2286000" marR="0" rtl="0" algn="l">
              <a:lnSpc>
                <a:spcPct val="90000"/>
              </a:lnSpc>
              <a:spcBef>
                <a:spcPts val="585"/>
              </a:spcBef>
              <a:spcAft>
                <a:spcPts val="0"/>
              </a:spcAft>
              <a:buClr>
                <a:schemeClr val="dk1"/>
              </a:buClr>
              <a:buSzPts val="2112"/>
              <a:buFont typeface="Arial"/>
              <a:buChar char="•"/>
              <a:defRPr b="0" i="0" sz="2112" u="none" cap="none" strike="noStrike">
                <a:solidFill>
                  <a:schemeClr val="dk1"/>
                </a:solidFill>
                <a:latin typeface="Calibri"/>
                <a:ea typeface="Calibri"/>
                <a:cs typeface="Calibri"/>
                <a:sym typeface="Calibri"/>
              </a:defRPr>
            </a:lvl5pPr>
            <a:lvl6pPr indent="-362718" lvl="5" marL="2743200" marR="0" rtl="0" algn="l">
              <a:lnSpc>
                <a:spcPct val="90000"/>
              </a:lnSpc>
              <a:spcBef>
                <a:spcPts val="585"/>
              </a:spcBef>
              <a:spcAft>
                <a:spcPts val="0"/>
              </a:spcAft>
              <a:buClr>
                <a:schemeClr val="dk1"/>
              </a:buClr>
              <a:buSzPts val="2112"/>
              <a:buFont typeface="Arial"/>
              <a:buChar char="•"/>
              <a:defRPr b="0" i="0" sz="2112" u="none" cap="none" strike="noStrike">
                <a:solidFill>
                  <a:schemeClr val="dk1"/>
                </a:solidFill>
                <a:latin typeface="Calibri"/>
                <a:ea typeface="Calibri"/>
                <a:cs typeface="Calibri"/>
                <a:sym typeface="Calibri"/>
              </a:defRPr>
            </a:lvl6pPr>
            <a:lvl7pPr indent="-362718" lvl="6" marL="3200400" marR="0" rtl="0" algn="l">
              <a:lnSpc>
                <a:spcPct val="90000"/>
              </a:lnSpc>
              <a:spcBef>
                <a:spcPts val="585"/>
              </a:spcBef>
              <a:spcAft>
                <a:spcPts val="0"/>
              </a:spcAft>
              <a:buClr>
                <a:schemeClr val="dk1"/>
              </a:buClr>
              <a:buSzPts val="2112"/>
              <a:buFont typeface="Arial"/>
              <a:buChar char="•"/>
              <a:defRPr b="0" i="0" sz="2112" u="none" cap="none" strike="noStrike">
                <a:solidFill>
                  <a:schemeClr val="dk1"/>
                </a:solidFill>
                <a:latin typeface="Calibri"/>
                <a:ea typeface="Calibri"/>
                <a:cs typeface="Calibri"/>
                <a:sym typeface="Calibri"/>
              </a:defRPr>
            </a:lvl7pPr>
            <a:lvl8pPr indent="-362718" lvl="7" marL="3657600" marR="0" rtl="0" algn="l">
              <a:lnSpc>
                <a:spcPct val="90000"/>
              </a:lnSpc>
              <a:spcBef>
                <a:spcPts val="585"/>
              </a:spcBef>
              <a:spcAft>
                <a:spcPts val="0"/>
              </a:spcAft>
              <a:buClr>
                <a:schemeClr val="dk1"/>
              </a:buClr>
              <a:buSzPts val="2112"/>
              <a:buFont typeface="Arial"/>
              <a:buChar char="•"/>
              <a:defRPr b="0" i="0" sz="2112" u="none" cap="none" strike="noStrike">
                <a:solidFill>
                  <a:schemeClr val="dk1"/>
                </a:solidFill>
                <a:latin typeface="Calibri"/>
                <a:ea typeface="Calibri"/>
                <a:cs typeface="Calibri"/>
                <a:sym typeface="Calibri"/>
              </a:defRPr>
            </a:lvl8pPr>
            <a:lvl9pPr indent="-362718" lvl="8" marL="4114800" marR="0" rtl="0" algn="l">
              <a:lnSpc>
                <a:spcPct val="90000"/>
              </a:lnSpc>
              <a:spcBef>
                <a:spcPts val="585"/>
              </a:spcBef>
              <a:spcAft>
                <a:spcPts val="0"/>
              </a:spcAft>
              <a:buClr>
                <a:schemeClr val="dk1"/>
              </a:buClr>
              <a:buSzPts val="2112"/>
              <a:buFont typeface="Arial"/>
              <a:buChar char="•"/>
              <a:defRPr b="0" i="0" sz="2112" u="none" cap="none" strike="noStrike">
                <a:solidFill>
                  <a:schemeClr val="dk1"/>
                </a:solidFill>
                <a:latin typeface="Calibri"/>
                <a:ea typeface="Calibri"/>
                <a:cs typeface="Calibri"/>
                <a:sym typeface="Calibri"/>
              </a:defRPr>
            </a:lvl9pPr>
          </a:lstStyle>
          <a:p/>
        </p:txBody>
      </p:sp>
      <p:sp>
        <p:nvSpPr>
          <p:cNvPr id="168" name="Google Shape;168;p26"/>
          <p:cNvSpPr txBox="1"/>
          <p:nvPr>
            <p:ph idx="10" type="dt"/>
          </p:nvPr>
        </p:nvSpPr>
        <p:spPr>
          <a:xfrm>
            <a:off x="1469573" y="28061286"/>
            <a:ext cx="4812600" cy="1611300"/>
          </a:xfrm>
          <a:prstGeom prst="rect">
            <a:avLst/>
          </a:prstGeom>
          <a:noFill/>
          <a:ln>
            <a:noFill/>
          </a:ln>
        </p:spPr>
        <p:txBody>
          <a:bodyPr anchorCtr="0" anchor="ctr" bIns="63550" lIns="127125" spcFirstLastPara="1" rIns="127125" wrap="square" tIns="63550">
            <a:noAutofit/>
          </a:bodyPr>
          <a:lstStyle>
            <a:lvl1pPr lvl="0" marR="0" rtl="0" algn="l">
              <a:spcBef>
                <a:spcPts val="0"/>
              </a:spcBef>
              <a:spcAft>
                <a:spcPts val="0"/>
              </a:spcAft>
              <a:buSzPts val="1947"/>
              <a:buNone/>
              <a:defRPr sz="1407">
                <a:solidFill>
                  <a:srgbClr val="888888"/>
                </a:solidFill>
                <a:latin typeface="Calibri"/>
                <a:ea typeface="Calibri"/>
                <a:cs typeface="Calibri"/>
                <a:sym typeface="Calibri"/>
              </a:defRPr>
            </a:lvl1pPr>
            <a:lvl2pPr lvl="1"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2pPr>
            <a:lvl3pPr lvl="2"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3pPr>
            <a:lvl4pPr lvl="3"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4pPr>
            <a:lvl5pPr lvl="4"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5pPr>
            <a:lvl6pPr lvl="5"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6pPr>
            <a:lvl7pPr lvl="6"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7pPr>
            <a:lvl8pPr lvl="7"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8pPr>
            <a:lvl9pPr lvl="8"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9pPr>
          </a:lstStyle>
          <a:p/>
        </p:txBody>
      </p:sp>
      <p:sp>
        <p:nvSpPr>
          <p:cNvPr id="169" name="Google Shape;169;p26"/>
          <p:cNvSpPr txBox="1"/>
          <p:nvPr>
            <p:ph idx="11" type="ftr"/>
          </p:nvPr>
        </p:nvSpPr>
        <p:spPr>
          <a:xfrm>
            <a:off x="7084038" y="28061286"/>
            <a:ext cx="7215900" cy="1611300"/>
          </a:xfrm>
          <a:prstGeom prst="rect">
            <a:avLst/>
          </a:prstGeom>
          <a:noFill/>
          <a:ln>
            <a:noFill/>
          </a:ln>
        </p:spPr>
        <p:txBody>
          <a:bodyPr anchorCtr="0" anchor="ctr" bIns="63550" lIns="127125" spcFirstLastPara="1" rIns="127125" wrap="square" tIns="63550">
            <a:noAutofit/>
          </a:bodyPr>
          <a:lstStyle>
            <a:lvl1pPr lvl="0" marR="0" rtl="0" algn="ctr">
              <a:spcBef>
                <a:spcPts val="0"/>
              </a:spcBef>
              <a:spcAft>
                <a:spcPts val="0"/>
              </a:spcAft>
              <a:buSzPts val="1947"/>
              <a:buNone/>
              <a:defRPr sz="1407">
                <a:solidFill>
                  <a:srgbClr val="888888"/>
                </a:solidFill>
                <a:latin typeface="Calibri"/>
                <a:ea typeface="Calibri"/>
                <a:cs typeface="Calibri"/>
                <a:sym typeface="Calibri"/>
              </a:defRPr>
            </a:lvl1pPr>
            <a:lvl2pPr lvl="1"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2pPr>
            <a:lvl3pPr lvl="2"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3pPr>
            <a:lvl4pPr lvl="3"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4pPr>
            <a:lvl5pPr lvl="4"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5pPr>
            <a:lvl6pPr lvl="5"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6pPr>
            <a:lvl7pPr lvl="6"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7pPr>
            <a:lvl8pPr lvl="7"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8pPr>
            <a:lvl9pPr lvl="8" marR="0" rtl="0" algn="l">
              <a:spcBef>
                <a:spcPts val="0"/>
              </a:spcBef>
              <a:spcAft>
                <a:spcPts val="0"/>
              </a:spcAft>
              <a:buSzPts val="1947"/>
              <a:buNone/>
              <a:defRPr b="0" i="0" sz="5204" u="none" cap="none" strike="noStrike">
                <a:solidFill>
                  <a:schemeClr val="dk1"/>
                </a:solidFill>
                <a:latin typeface="Calibri"/>
                <a:ea typeface="Calibri"/>
                <a:cs typeface="Calibri"/>
                <a:sym typeface="Calibri"/>
              </a:defRPr>
            </a:lvl9pPr>
          </a:lstStyle>
          <a:p/>
        </p:txBody>
      </p:sp>
      <p:sp>
        <p:nvSpPr>
          <p:cNvPr id="170" name="Google Shape;170;p26"/>
          <p:cNvSpPr txBox="1"/>
          <p:nvPr>
            <p:ph idx="12" type="sldNum"/>
          </p:nvPr>
        </p:nvSpPr>
        <p:spPr>
          <a:xfrm>
            <a:off x="15101758" y="28061286"/>
            <a:ext cx="4812600" cy="1611300"/>
          </a:xfrm>
          <a:prstGeom prst="rect">
            <a:avLst/>
          </a:prstGeom>
          <a:noFill/>
          <a:ln>
            <a:noFill/>
          </a:ln>
        </p:spPr>
        <p:txBody>
          <a:bodyPr anchorCtr="0" anchor="ctr" bIns="63550" lIns="127125" spcFirstLastPara="1" rIns="127125" wrap="square" tIns="63550">
            <a:noAutofit/>
          </a:bodyPr>
          <a:lstStyle>
            <a:lvl1pPr indent="0" lvl="0" marL="0" marR="0" rtl="0" algn="r">
              <a:spcBef>
                <a:spcPts val="0"/>
              </a:spcBef>
              <a:buNone/>
              <a:defRPr sz="1407">
                <a:solidFill>
                  <a:srgbClr val="888888"/>
                </a:solidFill>
                <a:latin typeface="Calibri"/>
                <a:ea typeface="Calibri"/>
                <a:cs typeface="Calibri"/>
                <a:sym typeface="Calibri"/>
              </a:defRPr>
            </a:lvl1pPr>
            <a:lvl2pPr indent="0" lvl="1" marL="0" marR="0" rtl="0" algn="r">
              <a:spcBef>
                <a:spcPts val="0"/>
              </a:spcBef>
              <a:buNone/>
              <a:defRPr sz="1407">
                <a:solidFill>
                  <a:srgbClr val="888888"/>
                </a:solidFill>
                <a:latin typeface="Calibri"/>
                <a:ea typeface="Calibri"/>
                <a:cs typeface="Calibri"/>
                <a:sym typeface="Calibri"/>
              </a:defRPr>
            </a:lvl2pPr>
            <a:lvl3pPr indent="0" lvl="2" marL="0" marR="0" rtl="0" algn="r">
              <a:spcBef>
                <a:spcPts val="0"/>
              </a:spcBef>
              <a:buNone/>
              <a:defRPr sz="1407">
                <a:solidFill>
                  <a:srgbClr val="888888"/>
                </a:solidFill>
                <a:latin typeface="Calibri"/>
                <a:ea typeface="Calibri"/>
                <a:cs typeface="Calibri"/>
                <a:sym typeface="Calibri"/>
              </a:defRPr>
            </a:lvl3pPr>
            <a:lvl4pPr indent="0" lvl="3" marL="0" marR="0" rtl="0" algn="r">
              <a:spcBef>
                <a:spcPts val="0"/>
              </a:spcBef>
              <a:buNone/>
              <a:defRPr sz="1407">
                <a:solidFill>
                  <a:srgbClr val="888888"/>
                </a:solidFill>
                <a:latin typeface="Calibri"/>
                <a:ea typeface="Calibri"/>
                <a:cs typeface="Calibri"/>
                <a:sym typeface="Calibri"/>
              </a:defRPr>
            </a:lvl4pPr>
            <a:lvl5pPr indent="0" lvl="4" marL="0" marR="0" rtl="0" algn="r">
              <a:spcBef>
                <a:spcPts val="0"/>
              </a:spcBef>
              <a:buNone/>
              <a:defRPr sz="1407">
                <a:solidFill>
                  <a:srgbClr val="888888"/>
                </a:solidFill>
                <a:latin typeface="Calibri"/>
                <a:ea typeface="Calibri"/>
                <a:cs typeface="Calibri"/>
                <a:sym typeface="Calibri"/>
              </a:defRPr>
            </a:lvl5pPr>
            <a:lvl6pPr indent="0" lvl="5" marL="0" marR="0" rtl="0" algn="r">
              <a:spcBef>
                <a:spcPts val="0"/>
              </a:spcBef>
              <a:buNone/>
              <a:defRPr sz="1407">
                <a:solidFill>
                  <a:srgbClr val="888888"/>
                </a:solidFill>
                <a:latin typeface="Calibri"/>
                <a:ea typeface="Calibri"/>
                <a:cs typeface="Calibri"/>
                <a:sym typeface="Calibri"/>
              </a:defRPr>
            </a:lvl6pPr>
            <a:lvl7pPr indent="0" lvl="6" marL="0" marR="0" rtl="0" algn="r">
              <a:spcBef>
                <a:spcPts val="0"/>
              </a:spcBef>
              <a:buNone/>
              <a:defRPr sz="1407">
                <a:solidFill>
                  <a:srgbClr val="888888"/>
                </a:solidFill>
                <a:latin typeface="Calibri"/>
                <a:ea typeface="Calibri"/>
                <a:cs typeface="Calibri"/>
                <a:sym typeface="Calibri"/>
              </a:defRPr>
            </a:lvl7pPr>
            <a:lvl8pPr indent="0" lvl="7" marL="0" marR="0" rtl="0" algn="r">
              <a:spcBef>
                <a:spcPts val="0"/>
              </a:spcBef>
              <a:buNone/>
              <a:defRPr sz="1407">
                <a:solidFill>
                  <a:srgbClr val="888888"/>
                </a:solidFill>
                <a:latin typeface="Calibri"/>
                <a:ea typeface="Calibri"/>
                <a:cs typeface="Calibri"/>
                <a:sym typeface="Calibri"/>
              </a:defRPr>
            </a:lvl8pPr>
            <a:lvl9pPr indent="0" lvl="8" marL="0" marR="0" rtl="0" algn="r">
              <a:spcBef>
                <a:spcPts val="0"/>
              </a:spcBef>
              <a:buNone/>
              <a:defRPr sz="1407">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 accent1="accent1" accent2="accent2" accent3="accent3" accent4="accent4" accent5="accent5" accent6="accent6" bg1="lt1" bg2="dk2" tx1="dk1" tx2="lt2" folHlink="folHlink" hlink="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43" name="Shape 243"/>
        <p:cNvGrpSpPr/>
        <p:nvPr/>
      </p:nvGrpSpPr>
      <p:grpSpPr>
        <a:xfrm>
          <a:off x="0" y="0"/>
          <a:ext cx="0" cy="0"/>
          <a:chOff x="0" y="0"/>
          <a:chExt cx="0" cy="0"/>
        </a:xfrm>
      </p:grpSpPr>
      <p:sp>
        <p:nvSpPr>
          <p:cNvPr id="244" name="Google Shape;244;p1"/>
          <p:cNvSpPr txBox="1"/>
          <p:nvPr/>
        </p:nvSpPr>
        <p:spPr>
          <a:xfrm>
            <a:off x="890750" y="4268550"/>
            <a:ext cx="19603200" cy="2294700"/>
          </a:xfrm>
          <a:prstGeom prst="rect">
            <a:avLst/>
          </a:prstGeom>
          <a:solidFill>
            <a:schemeClr val="lt1"/>
          </a:solidFill>
          <a:ln cap="flat" cmpd="sng" w="13250">
            <a:solidFill>
              <a:srgbClr val="FFC000"/>
            </a:solidFill>
            <a:prstDash val="solid"/>
            <a:miter lim="800000"/>
            <a:headEnd len="sm" w="sm" type="none"/>
            <a:tailEnd len="sm" w="sm" type="none"/>
          </a:ln>
        </p:spPr>
        <p:txBody>
          <a:bodyPr anchorCtr="0" anchor="t" bIns="63550" lIns="127125" spcFirstLastPara="1" rIns="127125" wrap="square" tIns="63550">
            <a:spAutoFit/>
          </a:bodyPr>
          <a:lstStyle/>
          <a:p>
            <a:pPr indent="0" lvl="0" marL="0" marR="0" rtl="0" algn="ctr">
              <a:spcBef>
                <a:spcPts val="0"/>
              </a:spcBef>
              <a:spcAft>
                <a:spcPts val="0"/>
              </a:spcAft>
              <a:buNone/>
            </a:pPr>
            <a:r>
              <a:rPr b="0" i="0" lang="tr-TR" sz="3752" u="none" cap="none" strike="noStrike">
                <a:solidFill>
                  <a:schemeClr val="dk1"/>
                </a:solidFill>
                <a:latin typeface="Palatino Linotype"/>
                <a:ea typeface="Palatino Linotype"/>
                <a:cs typeface="Palatino Linotype"/>
                <a:sym typeface="Palatino Linotype"/>
              </a:rPr>
              <a:t>TITLE OF THE POSTER</a:t>
            </a:r>
            <a:br>
              <a:rPr b="0" i="0" lang="tr-TR" sz="3752" u="none" cap="none" strike="noStrike">
                <a:solidFill>
                  <a:schemeClr val="dk1"/>
                </a:solidFill>
                <a:latin typeface="Palatino Linotype"/>
                <a:ea typeface="Palatino Linotype"/>
                <a:cs typeface="Palatino Linotype"/>
                <a:sym typeface="Palatino Linotype"/>
              </a:rPr>
            </a:br>
            <a:endParaRPr b="0" i="0" sz="3752" u="none" cap="none" strike="noStrike">
              <a:solidFill>
                <a:schemeClr val="dk1"/>
              </a:solidFill>
              <a:latin typeface="Palatino Linotype"/>
              <a:ea typeface="Palatino Linotype"/>
              <a:cs typeface="Palatino Linotype"/>
              <a:sym typeface="Palatino Linotype"/>
            </a:endParaRPr>
          </a:p>
          <a:p>
            <a:pPr indent="0" lvl="0" marL="0" marR="0" rtl="0" algn="ctr">
              <a:spcBef>
                <a:spcPts val="0"/>
              </a:spcBef>
              <a:spcAft>
                <a:spcPts val="0"/>
              </a:spcAft>
              <a:buNone/>
            </a:pPr>
            <a:r>
              <a:rPr b="0" i="0" lang="tr-TR" sz="3284" u="none" cap="none" strike="noStrike">
                <a:solidFill>
                  <a:schemeClr val="dk1"/>
                </a:solidFill>
                <a:latin typeface="Palatino Linotype"/>
                <a:ea typeface="Palatino Linotype"/>
                <a:cs typeface="Palatino Linotype"/>
                <a:sym typeface="Palatino Linotype"/>
              </a:rPr>
              <a:t>Authors</a:t>
            </a:r>
            <a:endParaRPr b="0" i="0" sz="3284" u="none" cap="none" strike="noStrike">
              <a:solidFill>
                <a:schemeClr val="dk1"/>
              </a:solidFill>
              <a:latin typeface="Palatino Linotype"/>
              <a:ea typeface="Palatino Linotype"/>
              <a:cs typeface="Palatino Linotype"/>
              <a:sym typeface="Palatino Linotype"/>
            </a:endParaRPr>
          </a:p>
          <a:p>
            <a:pPr indent="0" lvl="0" marL="0" marR="0" rtl="0" algn="ctr">
              <a:spcBef>
                <a:spcPts val="0"/>
              </a:spcBef>
              <a:spcAft>
                <a:spcPts val="0"/>
              </a:spcAft>
              <a:buNone/>
            </a:pPr>
            <a:r>
              <a:rPr b="0" i="0" lang="tr-TR" sz="3284" u="none" cap="none" strike="noStrike">
                <a:solidFill>
                  <a:schemeClr val="dk1"/>
                </a:solidFill>
                <a:latin typeface="Palatino Linotype"/>
                <a:ea typeface="Palatino Linotype"/>
                <a:cs typeface="Palatino Linotype"/>
                <a:sym typeface="Palatino Linotype"/>
              </a:rPr>
              <a:t>Affiliations</a:t>
            </a:r>
            <a:endParaRPr b="0" i="0" sz="3284" u="none" cap="none" strike="noStrike">
              <a:solidFill>
                <a:schemeClr val="dk1"/>
              </a:solidFill>
              <a:latin typeface="Palatino Linotype"/>
              <a:ea typeface="Palatino Linotype"/>
              <a:cs typeface="Palatino Linotype"/>
              <a:sym typeface="Palatino Linotype"/>
            </a:endParaRPr>
          </a:p>
        </p:txBody>
      </p:sp>
      <p:sp>
        <p:nvSpPr>
          <p:cNvPr id="245" name="Google Shape;245;p1"/>
          <p:cNvSpPr txBox="1"/>
          <p:nvPr/>
        </p:nvSpPr>
        <p:spPr>
          <a:xfrm>
            <a:off x="890900" y="6749181"/>
            <a:ext cx="19602900" cy="4647600"/>
          </a:xfrm>
          <a:prstGeom prst="rect">
            <a:avLst/>
          </a:prstGeom>
          <a:noFill/>
          <a:ln cap="flat" cmpd="sng" w="13250">
            <a:solidFill>
              <a:srgbClr val="FFC000"/>
            </a:solidFill>
            <a:prstDash val="solid"/>
            <a:round/>
            <a:headEnd len="sm" w="sm" type="none"/>
            <a:tailEnd len="sm" w="sm" type="none"/>
          </a:ln>
        </p:spPr>
        <p:txBody>
          <a:bodyPr anchorCtr="0" anchor="t" bIns="63550" lIns="127125" spcFirstLastPara="1" rIns="127125" wrap="square" tIns="63550">
            <a:noAutofit/>
          </a:bodyPr>
          <a:lstStyle/>
          <a:p>
            <a:pPr indent="24207" lvl="0" marL="0" marR="0" rtl="0" algn="ctr">
              <a:spcBef>
                <a:spcPts val="0"/>
              </a:spcBef>
              <a:spcAft>
                <a:spcPts val="0"/>
              </a:spcAft>
              <a:buNone/>
            </a:pPr>
            <a:r>
              <a:rPr b="0" i="0" lang="tr-TR" sz="2814" u="none" cap="none" strike="noStrike">
                <a:solidFill>
                  <a:schemeClr val="dk1"/>
                </a:solidFill>
                <a:latin typeface="Palatino Linotype"/>
                <a:ea typeface="Palatino Linotype"/>
                <a:cs typeface="Palatino Linotype"/>
                <a:sym typeface="Palatino Linotype"/>
              </a:rPr>
              <a:t>Abstract</a:t>
            </a:r>
            <a:endParaRPr b="0" i="0" sz="2814" u="none" cap="none" strike="noStrike">
              <a:solidFill>
                <a:schemeClr val="dk1"/>
              </a:solidFill>
              <a:latin typeface="Palatino Linotype"/>
              <a:ea typeface="Palatino Linotype"/>
              <a:cs typeface="Palatino Linotype"/>
              <a:sym typeface="Palatino Linotype"/>
            </a:endParaRPr>
          </a:p>
          <a:p>
            <a:pPr indent="536261" lvl="0" marL="0" marR="0" rtl="0" algn="l">
              <a:spcBef>
                <a:spcPts val="0"/>
              </a:spcBef>
              <a:spcAft>
                <a:spcPts val="0"/>
              </a:spcAft>
              <a:buNone/>
            </a:pPr>
            <a:r>
              <a:t/>
            </a:r>
            <a:endParaRPr b="0" i="0" sz="2345" u="none" cap="none" strike="noStrike">
              <a:solidFill>
                <a:schemeClr val="dk1"/>
              </a:solidFill>
              <a:latin typeface="Calibri"/>
              <a:ea typeface="Calibri"/>
              <a:cs typeface="Calibri"/>
              <a:sym typeface="Calibri"/>
            </a:endParaRPr>
          </a:p>
          <a:p>
            <a:pPr indent="536261" lvl="0" marL="0" marR="0" rtl="0" algn="l">
              <a:spcBef>
                <a:spcPts val="0"/>
              </a:spcBef>
              <a:spcAft>
                <a:spcPts val="0"/>
              </a:spcAft>
              <a:buNone/>
            </a:pPr>
            <a:r>
              <a:rPr b="0" i="0" lang="tr-TR" sz="2345" u="none" cap="none" strike="noStrike">
                <a:solidFill>
                  <a:schemeClr val="dk1"/>
                </a:solidFill>
                <a:latin typeface="Calibri"/>
                <a:ea typeface="Calibri"/>
                <a:cs typeface="Calibri"/>
                <a:sym typeface="Calibri"/>
              </a:rPr>
              <a:t>Aim: 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sz="1946"/>
          </a:p>
          <a:p>
            <a:pPr indent="536261" lvl="0" marL="0" marR="0" rtl="0" algn="l">
              <a:spcBef>
                <a:spcPts val="0"/>
              </a:spcBef>
              <a:spcAft>
                <a:spcPts val="0"/>
              </a:spcAft>
              <a:buNone/>
            </a:pPr>
            <a:r>
              <a:rPr b="0" i="0" lang="tr-TR" sz="2345" u="none" cap="none" strike="noStrike">
                <a:solidFill>
                  <a:schemeClr val="dk1"/>
                </a:solidFill>
                <a:latin typeface="Calibri"/>
                <a:ea typeface="Calibri"/>
                <a:cs typeface="Calibri"/>
                <a:sym typeface="Calibri"/>
              </a:rPr>
              <a:t>Methods: 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sz="1946"/>
          </a:p>
          <a:p>
            <a:pPr indent="536261" lvl="0" marL="0" marR="0" rtl="0" algn="l">
              <a:spcBef>
                <a:spcPts val="0"/>
              </a:spcBef>
              <a:spcAft>
                <a:spcPts val="0"/>
              </a:spcAft>
              <a:buNone/>
            </a:pPr>
            <a:r>
              <a:rPr b="0" i="0" lang="tr-TR" sz="2345" u="none" cap="none" strike="noStrike">
                <a:solidFill>
                  <a:schemeClr val="dk1"/>
                </a:solidFill>
                <a:latin typeface="Calibri"/>
                <a:ea typeface="Calibri"/>
                <a:cs typeface="Calibri"/>
                <a:sym typeface="Calibri"/>
              </a:rPr>
              <a:t>Conclusion: 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sz="1946"/>
          </a:p>
        </p:txBody>
      </p:sp>
      <p:sp>
        <p:nvSpPr>
          <p:cNvPr id="246" name="Google Shape;246;p1"/>
          <p:cNvSpPr txBox="1"/>
          <p:nvPr/>
        </p:nvSpPr>
        <p:spPr>
          <a:xfrm>
            <a:off x="890900" y="11582700"/>
            <a:ext cx="19602900" cy="16530600"/>
          </a:xfrm>
          <a:prstGeom prst="rect">
            <a:avLst/>
          </a:prstGeom>
          <a:noFill/>
          <a:ln cap="flat" cmpd="sng" w="13250">
            <a:solidFill>
              <a:srgbClr val="FFC000"/>
            </a:solidFill>
            <a:prstDash val="solid"/>
            <a:round/>
            <a:headEnd len="sm" w="sm" type="none"/>
            <a:tailEnd len="sm" w="sm" type="none"/>
          </a:ln>
        </p:spPr>
        <p:txBody>
          <a:bodyPr anchorCtr="0" anchor="t" bIns="63550" lIns="127125" spcFirstLastPara="1" rIns="127125" wrap="square" tIns="63550">
            <a:noAutofit/>
          </a:bodyPr>
          <a:lstStyle/>
          <a:p>
            <a:pPr indent="0" lvl="0" marL="0" marR="0" rtl="0" algn="l">
              <a:spcBef>
                <a:spcPts val="0"/>
              </a:spcBef>
              <a:spcAft>
                <a:spcPts val="0"/>
              </a:spcAft>
              <a:buNone/>
            </a:pPr>
            <a:r>
              <a:rPr b="0" i="0" lang="tr-TR" sz="2580" u="none" cap="none" strike="noStrike">
                <a:solidFill>
                  <a:schemeClr val="dk1"/>
                </a:solidFill>
                <a:latin typeface="Calibri"/>
                <a:ea typeface="Calibri"/>
                <a:cs typeface="Calibri"/>
                <a:sym typeface="Calibri"/>
              </a:rPr>
              <a:t>Main Text and Figures</a:t>
            </a:r>
            <a:endParaRPr sz="2580">
              <a:solidFill>
                <a:schemeClr val="dk1"/>
              </a:solidFill>
              <a:latin typeface="Calibri"/>
              <a:ea typeface="Calibri"/>
              <a:cs typeface="Calibri"/>
              <a:sym typeface="Calibri"/>
            </a:endParaRPr>
          </a:p>
          <a:p>
            <a:pPr indent="0" lvl="0" marL="0" marR="0" rtl="0" algn="l">
              <a:spcBef>
                <a:spcPts val="0"/>
              </a:spcBef>
              <a:spcAft>
                <a:spcPts val="0"/>
              </a:spcAft>
              <a:buNone/>
            </a:pPr>
            <a:r>
              <a:t/>
            </a:r>
            <a:endParaRPr sz="2580">
              <a:solidFill>
                <a:schemeClr val="dk1"/>
              </a:solidFill>
              <a:latin typeface="Calibri"/>
              <a:ea typeface="Calibri"/>
              <a:cs typeface="Calibri"/>
              <a:sym typeface="Calibri"/>
            </a:endParaRPr>
          </a:p>
          <a:p>
            <a:pPr indent="0" lvl="0" marL="0" marR="0" rtl="0" algn="l">
              <a:spcBef>
                <a:spcPts val="0"/>
              </a:spcBef>
              <a:spcAft>
                <a:spcPts val="0"/>
              </a:spcAft>
              <a:buNone/>
            </a:pPr>
            <a:r>
              <a:rPr lang="tr-TR" sz="2580">
                <a:solidFill>
                  <a:schemeClr val="dk1"/>
                </a:solidFill>
                <a:latin typeface="Calibri"/>
                <a:ea typeface="Calibri"/>
                <a:cs typeface="Calibri"/>
                <a:sym typeface="Calibri"/>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sz="1946"/>
          </a:p>
          <a:p>
            <a:pPr indent="0" lvl="0" marL="0" marR="0" rtl="0" algn="l">
              <a:spcBef>
                <a:spcPts val="0"/>
              </a:spcBef>
              <a:spcAft>
                <a:spcPts val="0"/>
              </a:spcAft>
              <a:buNone/>
            </a:pPr>
            <a:r>
              <a:t/>
            </a:r>
            <a:endParaRPr sz="2580">
              <a:solidFill>
                <a:schemeClr val="dk1"/>
              </a:solidFill>
              <a:latin typeface="Calibri"/>
              <a:ea typeface="Calibri"/>
              <a:cs typeface="Calibri"/>
              <a:sym typeface="Calibri"/>
            </a:endParaRPr>
          </a:p>
          <a:p>
            <a:pPr indent="0" lvl="0" marL="0" marR="0" rtl="0" algn="l">
              <a:spcBef>
                <a:spcPts val="0"/>
              </a:spcBef>
              <a:spcAft>
                <a:spcPts val="0"/>
              </a:spcAft>
              <a:buNone/>
            </a:pPr>
            <a:r>
              <a:rPr lang="tr-TR" sz="2580">
                <a:solidFill>
                  <a:schemeClr val="dk1"/>
                </a:solidFill>
                <a:latin typeface="Calibri"/>
                <a:ea typeface="Calibri"/>
                <a:cs typeface="Calibri"/>
                <a:sym typeface="Calibri"/>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sz="1946"/>
          </a:p>
          <a:p>
            <a:pPr indent="0" lvl="0" marL="0" marR="0" rtl="0" algn="l">
              <a:spcBef>
                <a:spcPts val="0"/>
              </a:spcBef>
              <a:spcAft>
                <a:spcPts val="0"/>
              </a:spcAft>
              <a:buNone/>
            </a:pPr>
            <a:r>
              <a:t/>
            </a:r>
            <a:endParaRPr sz="2580">
              <a:solidFill>
                <a:schemeClr val="dk1"/>
              </a:solidFill>
              <a:latin typeface="Calibri"/>
              <a:ea typeface="Calibri"/>
              <a:cs typeface="Calibri"/>
              <a:sym typeface="Calibri"/>
            </a:endParaRPr>
          </a:p>
          <a:p>
            <a:pPr indent="0" lvl="0" marL="0" marR="0" rtl="0" algn="l">
              <a:spcBef>
                <a:spcPts val="0"/>
              </a:spcBef>
              <a:spcAft>
                <a:spcPts val="0"/>
              </a:spcAft>
              <a:buNone/>
            </a:pPr>
            <a:r>
              <a:rPr lang="tr-TR" sz="2580">
                <a:solidFill>
                  <a:schemeClr val="dk1"/>
                </a:solidFill>
                <a:latin typeface="Calibri"/>
                <a:ea typeface="Calibri"/>
                <a:cs typeface="Calibri"/>
                <a:sym typeface="Calibri"/>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sz="1946"/>
          </a:p>
          <a:p>
            <a:pPr indent="0" lvl="0" marL="0" marR="0" rtl="0" algn="l">
              <a:spcBef>
                <a:spcPts val="0"/>
              </a:spcBef>
              <a:spcAft>
                <a:spcPts val="0"/>
              </a:spcAft>
              <a:buNone/>
            </a:pPr>
            <a:r>
              <a:t/>
            </a:r>
            <a:endParaRPr sz="2580">
              <a:solidFill>
                <a:schemeClr val="dk1"/>
              </a:solidFill>
              <a:latin typeface="Calibri"/>
              <a:ea typeface="Calibri"/>
              <a:cs typeface="Calibri"/>
              <a:sym typeface="Calibri"/>
            </a:endParaRPr>
          </a:p>
          <a:p>
            <a:pPr indent="0" lvl="0" marL="0" marR="0" rtl="0" algn="l">
              <a:spcBef>
                <a:spcPts val="0"/>
              </a:spcBef>
              <a:spcAft>
                <a:spcPts val="0"/>
              </a:spcAft>
              <a:buNone/>
            </a:pPr>
            <a:r>
              <a:rPr lang="tr-TR" sz="2580">
                <a:solidFill>
                  <a:schemeClr val="dk1"/>
                </a:solidFill>
                <a:latin typeface="Calibri"/>
                <a:ea typeface="Calibri"/>
                <a:cs typeface="Calibri"/>
                <a:sym typeface="Calibri"/>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sz="1946"/>
          </a:p>
          <a:p>
            <a:pPr indent="0" lvl="0" marL="0" marR="0" rtl="0" algn="l">
              <a:spcBef>
                <a:spcPts val="0"/>
              </a:spcBef>
              <a:spcAft>
                <a:spcPts val="0"/>
              </a:spcAft>
              <a:buNone/>
            </a:pPr>
            <a:r>
              <a:t/>
            </a:r>
            <a:endParaRPr sz="2580">
              <a:solidFill>
                <a:schemeClr val="dk1"/>
              </a:solidFill>
              <a:latin typeface="Calibri"/>
              <a:ea typeface="Calibri"/>
              <a:cs typeface="Calibri"/>
              <a:sym typeface="Calibri"/>
            </a:endParaRPr>
          </a:p>
          <a:p>
            <a:pPr indent="0" lvl="0" marL="0" marR="0" rtl="0" algn="l">
              <a:spcBef>
                <a:spcPts val="0"/>
              </a:spcBef>
              <a:spcAft>
                <a:spcPts val="0"/>
              </a:spcAft>
              <a:buNone/>
            </a:pPr>
            <a:r>
              <a:rPr lang="tr-TR" sz="2580">
                <a:solidFill>
                  <a:schemeClr val="dk1"/>
                </a:solidFill>
                <a:latin typeface="Calibri"/>
                <a:ea typeface="Calibri"/>
                <a:cs typeface="Calibri"/>
                <a:sym typeface="Calibri"/>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sz="1946"/>
          </a:p>
          <a:p>
            <a:pPr indent="0" lvl="0" marL="0" marR="0" rtl="0" algn="l">
              <a:spcBef>
                <a:spcPts val="0"/>
              </a:spcBef>
              <a:spcAft>
                <a:spcPts val="0"/>
              </a:spcAft>
              <a:buNone/>
            </a:pPr>
            <a:r>
              <a:t/>
            </a:r>
            <a:endParaRPr sz="2580">
              <a:solidFill>
                <a:schemeClr val="dk1"/>
              </a:solidFill>
              <a:latin typeface="Calibri"/>
              <a:ea typeface="Calibri"/>
              <a:cs typeface="Calibri"/>
              <a:sym typeface="Calibri"/>
            </a:endParaRPr>
          </a:p>
          <a:p>
            <a:pPr indent="0" lvl="0" marL="0" marR="0" rtl="0" algn="l">
              <a:spcBef>
                <a:spcPts val="0"/>
              </a:spcBef>
              <a:spcAft>
                <a:spcPts val="0"/>
              </a:spcAft>
              <a:buNone/>
            </a:pPr>
            <a:r>
              <a:rPr lang="tr-TR" sz="2580">
                <a:solidFill>
                  <a:schemeClr val="dk1"/>
                </a:solidFill>
                <a:latin typeface="Calibri"/>
                <a:ea typeface="Calibri"/>
                <a:cs typeface="Calibri"/>
                <a:sym typeface="Calibri"/>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sz="1946"/>
          </a:p>
          <a:p>
            <a:pPr indent="0" lvl="0" marL="0" marR="0" rtl="0" algn="l">
              <a:spcBef>
                <a:spcPts val="0"/>
              </a:spcBef>
              <a:spcAft>
                <a:spcPts val="0"/>
              </a:spcAft>
              <a:buNone/>
            </a:pPr>
            <a:r>
              <a:t/>
            </a:r>
            <a:endParaRPr sz="2580">
              <a:solidFill>
                <a:schemeClr val="dk1"/>
              </a:solidFill>
              <a:latin typeface="Calibri"/>
              <a:ea typeface="Calibri"/>
              <a:cs typeface="Calibri"/>
              <a:sym typeface="Calibri"/>
            </a:endParaRPr>
          </a:p>
          <a:p>
            <a:pPr indent="0" lvl="0" marL="0" marR="0" rtl="0" algn="l">
              <a:spcBef>
                <a:spcPts val="0"/>
              </a:spcBef>
              <a:spcAft>
                <a:spcPts val="0"/>
              </a:spcAft>
              <a:buNone/>
            </a:pPr>
            <a:r>
              <a:rPr lang="tr-TR" sz="2580">
                <a:solidFill>
                  <a:schemeClr val="dk1"/>
                </a:solidFill>
                <a:latin typeface="Calibri"/>
                <a:ea typeface="Calibri"/>
                <a:cs typeface="Calibri"/>
                <a:sym typeface="Calibri"/>
              </a:rPr>
              <a:t>Main Text and Figures</a:t>
            </a:r>
            <a:endParaRPr sz="2580">
              <a:solidFill>
                <a:schemeClr val="dk1"/>
              </a:solidFill>
              <a:latin typeface="Calibri"/>
              <a:ea typeface="Calibri"/>
              <a:cs typeface="Calibri"/>
              <a:sym typeface="Calibri"/>
            </a:endParaRPr>
          </a:p>
          <a:p>
            <a:pPr indent="0" lvl="0" marL="0" marR="0" rtl="0" algn="l">
              <a:spcBef>
                <a:spcPts val="0"/>
              </a:spcBef>
              <a:spcAft>
                <a:spcPts val="0"/>
              </a:spcAft>
              <a:buNone/>
            </a:pPr>
            <a:r>
              <a:t/>
            </a:r>
            <a:endParaRPr sz="2580">
              <a:solidFill>
                <a:schemeClr val="dk1"/>
              </a:solidFill>
              <a:latin typeface="Calibri"/>
              <a:ea typeface="Calibri"/>
              <a:cs typeface="Calibri"/>
              <a:sym typeface="Calibri"/>
            </a:endParaRPr>
          </a:p>
          <a:p>
            <a:pPr indent="0" lvl="0" marL="0" marR="0" rtl="0" algn="l">
              <a:spcBef>
                <a:spcPts val="0"/>
              </a:spcBef>
              <a:spcAft>
                <a:spcPts val="0"/>
              </a:spcAft>
              <a:buNone/>
            </a:pPr>
            <a:r>
              <a:rPr lang="tr-TR" sz="2580">
                <a:solidFill>
                  <a:schemeClr val="dk1"/>
                </a:solidFill>
                <a:latin typeface="Calibri"/>
                <a:ea typeface="Calibri"/>
                <a:cs typeface="Calibri"/>
                <a:sym typeface="Calibri"/>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sz="258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1_Özel Tasarım">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Özel Tasarım">
  <a:themeElements>
    <a:clrScheme name="Ofis">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eması">
  <a:themeElements>
    <a:clrScheme name="Office Teması">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Office Teması">
  <a:themeElements>
    <a:clrScheme name="Ofis">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2017-02-16T09:33:20Z</dcterms:created>
  <dc:creator>Microsoft Office Kullanıcısı</dc:creator>
</cp:coreProperties>
</file>